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7" r:id="rId9"/>
    <p:sldId id="268" r:id="rId10"/>
    <p:sldId id="269" r:id="rId11"/>
    <p:sldId id="302" r:id="rId12"/>
    <p:sldId id="275" r:id="rId13"/>
    <p:sldId id="276" r:id="rId14"/>
    <p:sldId id="277" r:id="rId15"/>
    <p:sldId id="278" r:id="rId16"/>
    <p:sldId id="280" r:id="rId17"/>
    <p:sldId id="283" r:id="rId18"/>
    <p:sldId id="285" r:id="rId19"/>
    <p:sldId id="287" r:id="rId20"/>
    <p:sldId id="288" r:id="rId21"/>
    <p:sldId id="289" r:id="rId22"/>
    <p:sldId id="291" r:id="rId23"/>
    <p:sldId id="292" r:id="rId24"/>
    <p:sldId id="294" r:id="rId25"/>
    <p:sldId id="298" r:id="rId26"/>
    <p:sldId id="299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7D131-0127-444A-9C97-A6570EDE0D9F}" v="5" dt="2020-09-21T18:00:03.2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38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Kerr" userId="21b863f404162065" providerId="LiveId" clId="{0D37D131-0127-444A-9C97-A6570EDE0D9F}"/>
    <pc:docChg chg="custSel delSld modSld">
      <pc:chgData name="Paul Kerr" userId="21b863f404162065" providerId="LiveId" clId="{0D37D131-0127-444A-9C97-A6570EDE0D9F}" dt="2020-09-14T21:14:37.784" v="267" actId="2696"/>
      <pc:docMkLst>
        <pc:docMk/>
      </pc:docMkLst>
      <pc:sldChg chg="addSp modSp mod">
        <pc:chgData name="Paul Kerr" userId="21b863f404162065" providerId="LiveId" clId="{0D37D131-0127-444A-9C97-A6570EDE0D9F}" dt="2020-09-14T21:14:21.285" v="266" actId="122"/>
        <pc:sldMkLst>
          <pc:docMk/>
          <pc:sldMk cId="0" sldId="259"/>
        </pc:sldMkLst>
        <pc:spChg chg="add mod">
          <ac:chgData name="Paul Kerr" userId="21b863f404162065" providerId="LiveId" clId="{0D37D131-0127-444A-9C97-A6570EDE0D9F}" dt="2020-09-14T21:14:21.285" v="266" actId="122"/>
          <ac:spMkLst>
            <pc:docMk/>
            <pc:sldMk cId="0" sldId="259"/>
            <ac:spMk id="12" creationId="{CC7EB0BB-127D-4D03-8B67-805AB20559C2}"/>
          </ac:spMkLst>
        </pc:spChg>
      </pc:sldChg>
      <pc:sldChg chg="addSp delSp modSp mod">
        <pc:chgData name="Paul Kerr" userId="21b863f404162065" providerId="LiveId" clId="{0D37D131-0127-444A-9C97-A6570EDE0D9F}" dt="2020-09-14T21:12:15.266" v="149" actId="20577"/>
        <pc:sldMkLst>
          <pc:docMk/>
          <pc:sldMk cId="0" sldId="260"/>
        </pc:sldMkLst>
        <pc:spChg chg="mod">
          <ac:chgData name="Paul Kerr" userId="21b863f404162065" providerId="LiveId" clId="{0D37D131-0127-444A-9C97-A6570EDE0D9F}" dt="2020-09-14T21:12:15.266" v="149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Paul Kerr" userId="21b863f404162065" providerId="LiveId" clId="{0D37D131-0127-444A-9C97-A6570EDE0D9F}" dt="2020-09-14T21:11:41.900" v="105" actId="1076"/>
          <ac:spMkLst>
            <pc:docMk/>
            <pc:sldMk cId="0" sldId="260"/>
            <ac:spMk id="5" creationId="{00000000-0000-0000-0000-000000000000}"/>
          </ac:spMkLst>
        </pc:spChg>
        <pc:spChg chg="del">
          <ac:chgData name="Paul Kerr" userId="21b863f404162065" providerId="LiveId" clId="{0D37D131-0127-444A-9C97-A6570EDE0D9F}" dt="2020-09-14T21:09:11.817" v="0" actId="478"/>
          <ac:spMkLst>
            <pc:docMk/>
            <pc:sldMk cId="0" sldId="260"/>
            <ac:spMk id="12" creationId="{00000000-0000-0000-0000-000000000000}"/>
          </ac:spMkLst>
        </pc:spChg>
        <pc:spChg chg="add mod">
          <ac:chgData name="Paul Kerr" userId="21b863f404162065" providerId="LiveId" clId="{0D37D131-0127-444A-9C97-A6570EDE0D9F}" dt="2020-09-14T21:10:45.851" v="97" actId="1076"/>
          <ac:spMkLst>
            <pc:docMk/>
            <pc:sldMk cId="0" sldId="260"/>
            <ac:spMk id="15" creationId="{7BEA863C-4A12-4E46-9DC0-F9B2181D13C4}"/>
          </ac:spMkLst>
        </pc:spChg>
        <pc:spChg chg="add mod">
          <ac:chgData name="Paul Kerr" userId="21b863f404162065" providerId="LiveId" clId="{0D37D131-0127-444A-9C97-A6570EDE0D9F}" dt="2020-09-14T21:11:13.308" v="103" actId="1076"/>
          <ac:spMkLst>
            <pc:docMk/>
            <pc:sldMk cId="0" sldId="260"/>
            <ac:spMk id="17" creationId="{35229685-CAF6-4766-B6B7-50BAE95DB50F}"/>
          </ac:spMkLst>
        </pc:spChg>
        <pc:grpChg chg="mod">
          <ac:chgData name="Paul Kerr" userId="21b863f404162065" providerId="LiveId" clId="{0D37D131-0127-444A-9C97-A6570EDE0D9F}" dt="2020-09-14T21:10:59.565" v="100" actId="1076"/>
          <ac:grpSpMkLst>
            <pc:docMk/>
            <pc:sldMk cId="0" sldId="260"/>
            <ac:grpSpMk id="6" creationId="{00000000-0000-0000-0000-000000000000}"/>
          </ac:grpSpMkLst>
        </pc:grpChg>
      </pc:sldChg>
      <pc:sldChg chg="del">
        <pc:chgData name="Paul Kerr" userId="21b863f404162065" providerId="LiveId" clId="{0D37D131-0127-444A-9C97-A6570EDE0D9F}" dt="2020-09-14T21:11:24.461" v="104" actId="2696"/>
        <pc:sldMkLst>
          <pc:docMk/>
          <pc:sldMk cId="0" sldId="261"/>
        </pc:sldMkLst>
      </pc:sldChg>
      <pc:sldChg chg="del">
        <pc:chgData name="Paul Kerr" userId="21b863f404162065" providerId="LiveId" clId="{0D37D131-0127-444A-9C97-A6570EDE0D9F}" dt="2020-09-14T21:12:33.036" v="150" actId="2696"/>
        <pc:sldMkLst>
          <pc:docMk/>
          <pc:sldMk cId="0" sldId="262"/>
        </pc:sldMkLst>
      </pc:sldChg>
      <pc:sldChg chg="del">
        <pc:chgData name="Paul Kerr" userId="21b863f404162065" providerId="LiveId" clId="{0D37D131-0127-444A-9C97-A6570EDE0D9F}" dt="2020-09-14T21:14:37.784" v="267" actId="2696"/>
        <pc:sldMkLst>
          <pc:docMk/>
          <pc:sldMk cId="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4509" y="344678"/>
            <a:ext cx="25400" cy="6513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2731" y="426719"/>
            <a:ext cx="4966716" cy="1028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50716" y="500071"/>
            <a:ext cx="7042566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2865">
              <a:lnSpc>
                <a:spcPct val="100000"/>
              </a:lnSpc>
              <a:spcBef>
                <a:spcPts val="6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2865">
              <a:lnSpc>
                <a:spcPct val="100000"/>
              </a:lnSpc>
              <a:spcBef>
                <a:spcPts val="6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2865">
              <a:lnSpc>
                <a:spcPct val="100000"/>
              </a:lnSpc>
              <a:spcBef>
                <a:spcPts val="6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2865">
              <a:lnSpc>
                <a:spcPct val="100000"/>
              </a:lnSpc>
              <a:spcBef>
                <a:spcPts val="6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2865">
              <a:lnSpc>
                <a:spcPct val="100000"/>
              </a:lnSpc>
              <a:spcBef>
                <a:spcPts val="6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4509" y="344678"/>
            <a:ext cx="25400" cy="65133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4541" y="2797944"/>
            <a:ext cx="5634916" cy="128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5965" y="1163186"/>
            <a:ext cx="7232068" cy="2373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54380" y="6374370"/>
            <a:ext cx="398144" cy="378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2865">
              <a:lnSpc>
                <a:spcPct val="100000"/>
              </a:lnSpc>
              <a:spcBef>
                <a:spcPts val="6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jp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Relationship Id="rId9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56.jpg"/><Relationship Id="rId7" Type="http://schemas.openxmlformats.org/officeDocument/2006/relationships/image" Target="../media/image77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g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524509" y="1102105"/>
              <a:ext cx="25400" cy="57558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3908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255020"/>
              <a:ext cx="9144000" cy="17449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34794" y="4326112"/>
            <a:ext cx="6073140" cy="117411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sz="3300" b="1" spc="-30" dirty="0">
                <a:solidFill>
                  <a:srgbClr val="FFFFFF"/>
                </a:solidFill>
                <a:latin typeface="Arial"/>
                <a:cs typeface="Arial"/>
              </a:rPr>
              <a:t>NETWORK </a:t>
            </a:r>
            <a:r>
              <a:rPr sz="3300" b="1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3300" b="1" spc="15" dirty="0">
                <a:solidFill>
                  <a:srgbClr val="FFFFFF"/>
                </a:solidFill>
                <a:latin typeface="Arial"/>
                <a:cs typeface="Arial"/>
              </a:rPr>
              <a:t>SOLUTIONS,</a:t>
            </a:r>
            <a:r>
              <a:rPr sz="33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190" dirty="0">
                <a:solidFill>
                  <a:srgbClr val="FFFFFF"/>
                </a:solidFill>
                <a:latin typeface="Arial"/>
                <a:cs typeface="Arial"/>
              </a:rPr>
              <a:t>LLC</a:t>
            </a:r>
            <a:endParaRPr sz="33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830"/>
              </a:spcBef>
            </a:pPr>
            <a:r>
              <a:rPr sz="2700" spc="110" dirty="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700" spc="110" dirty="0">
                <a:solidFill>
                  <a:srgbClr val="FFFFFF"/>
                </a:solidFill>
                <a:latin typeface="Arial"/>
                <a:cs typeface="Arial"/>
              </a:rPr>
              <a:t>Lift</a:t>
            </a:r>
            <a:r>
              <a:rPr sz="27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10" dirty="0">
                <a:solidFill>
                  <a:srgbClr val="FFFFFF"/>
                </a:solidFill>
                <a:latin typeface="Arial"/>
                <a:cs typeface="Arial"/>
              </a:rPr>
              <a:t>King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1311" y="1613916"/>
            <a:ext cx="8028179" cy="1783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1996" y="1099526"/>
            <a:ext cx="5986780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500" spc="20" dirty="0">
                <a:latin typeface="Arial"/>
                <a:cs typeface="Arial"/>
              </a:rPr>
              <a:t>The </a:t>
            </a:r>
            <a:r>
              <a:rPr sz="1500" spc="80" dirty="0">
                <a:latin typeface="Arial"/>
                <a:cs typeface="Arial"/>
              </a:rPr>
              <a:t>most </a:t>
            </a:r>
            <a:r>
              <a:rPr sz="1500" spc="90" dirty="0">
                <a:latin typeface="Arial"/>
                <a:cs typeface="Arial"/>
              </a:rPr>
              <a:t>common </a:t>
            </a:r>
            <a:r>
              <a:rPr sz="1500" spc="80" dirty="0">
                <a:latin typeface="Arial"/>
                <a:cs typeface="Arial"/>
              </a:rPr>
              <a:t>way </a:t>
            </a:r>
            <a:r>
              <a:rPr sz="1500" spc="45" dirty="0">
                <a:latin typeface="Arial"/>
                <a:cs typeface="Arial"/>
              </a:rPr>
              <a:t>shops </a:t>
            </a:r>
            <a:r>
              <a:rPr sz="1500" spc="60" dirty="0">
                <a:latin typeface="Arial"/>
                <a:cs typeface="Arial"/>
              </a:rPr>
              <a:t>currently </a:t>
            </a:r>
            <a:r>
              <a:rPr sz="1500" spc="65" dirty="0">
                <a:latin typeface="Arial"/>
                <a:cs typeface="Arial"/>
              </a:rPr>
              <a:t>remove </a:t>
            </a:r>
            <a:r>
              <a:rPr sz="1500" spc="80" dirty="0">
                <a:latin typeface="Arial"/>
                <a:cs typeface="Arial"/>
              </a:rPr>
              <a:t>or </a:t>
            </a:r>
            <a:r>
              <a:rPr sz="1500" spc="55" dirty="0">
                <a:latin typeface="Arial"/>
                <a:cs typeface="Arial"/>
              </a:rPr>
              <a:t>install </a:t>
            </a:r>
            <a:r>
              <a:rPr sz="1500" spc="45" dirty="0">
                <a:latin typeface="Arial"/>
                <a:cs typeface="Arial"/>
              </a:rPr>
              <a:t>pickup  </a:t>
            </a:r>
            <a:r>
              <a:rPr sz="1500" spc="35" dirty="0">
                <a:latin typeface="Arial"/>
                <a:cs typeface="Arial"/>
              </a:rPr>
              <a:t>beds </a:t>
            </a:r>
            <a:r>
              <a:rPr sz="1500" spc="25" dirty="0">
                <a:latin typeface="Arial"/>
                <a:cs typeface="Arial"/>
              </a:rPr>
              <a:t>are </a:t>
            </a:r>
            <a:r>
              <a:rPr sz="1500" spc="100" dirty="0">
                <a:latin typeface="Arial"/>
                <a:cs typeface="Arial"/>
              </a:rPr>
              <a:t>with </a:t>
            </a:r>
            <a:r>
              <a:rPr sz="1500" spc="75" dirty="0">
                <a:latin typeface="Arial"/>
                <a:cs typeface="Arial"/>
              </a:rPr>
              <a:t>four </a:t>
            </a:r>
            <a:r>
              <a:rPr sz="1500" spc="35" dirty="0">
                <a:latin typeface="Arial"/>
                <a:cs typeface="Arial"/>
              </a:rPr>
              <a:t>technicians. </a:t>
            </a:r>
            <a:r>
              <a:rPr sz="1500" spc="15" dirty="0">
                <a:latin typeface="Arial"/>
                <a:cs typeface="Arial"/>
              </a:rPr>
              <a:t>The </a:t>
            </a:r>
            <a:r>
              <a:rPr sz="1500" spc="35" dirty="0">
                <a:latin typeface="Arial"/>
                <a:cs typeface="Arial"/>
              </a:rPr>
              <a:t>actual </a:t>
            </a:r>
            <a:r>
              <a:rPr sz="1500" spc="45" dirty="0">
                <a:latin typeface="Arial"/>
                <a:cs typeface="Arial"/>
              </a:rPr>
              <a:t>technician </a:t>
            </a:r>
            <a:r>
              <a:rPr sz="1500" spc="75" dirty="0">
                <a:latin typeface="Arial"/>
                <a:cs typeface="Arial"/>
              </a:rPr>
              <a:t>performing  </a:t>
            </a:r>
            <a:r>
              <a:rPr sz="1500" spc="50" dirty="0">
                <a:latin typeface="Arial"/>
                <a:cs typeface="Arial"/>
              </a:rPr>
              <a:t>the repair </a:t>
            </a:r>
            <a:r>
              <a:rPr sz="1500" spc="35" dirty="0">
                <a:latin typeface="Arial"/>
                <a:cs typeface="Arial"/>
              </a:rPr>
              <a:t>spends </a:t>
            </a:r>
            <a:r>
              <a:rPr sz="1500" spc="40" dirty="0">
                <a:latin typeface="Arial"/>
                <a:cs typeface="Arial"/>
              </a:rPr>
              <a:t>an </a:t>
            </a:r>
            <a:r>
              <a:rPr sz="1500" spc="35" dirty="0">
                <a:latin typeface="Arial"/>
                <a:cs typeface="Arial"/>
              </a:rPr>
              <a:t>average </a:t>
            </a:r>
            <a:r>
              <a:rPr sz="1500" spc="70" dirty="0">
                <a:latin typeface="Arial"/>
                <a:cs typeface="Arial"/>
              </a:rPr>
              <a:t>of </a:t>
            </a:r>
            <a:r>
              <a:rPr sz="1500" spc="55" dirty="0">
                <a:latin typeface="Arial"/>
                <a:cs typeface="Arial"/>
              </a:rPr>
              <a:t>fifteen </a:t>
            </a:r>
            <a:r>
              <a:rPr sz="1500" spc="65" dirty="0">
                <a:latin typeface="Arial"/>
                <a:cs typeface="Arial"/>
              </a:rPr>
              <a:t>minutes </a:t>
            </a:r>
            <a:r>
              <a:rPr sz="1500" spc="60" dirty="0">
                <a:latin typeface="Arial"/>
                <a:cs typeface="Arial"/>
              </a:rPr>
              <a:t>recruiting </a:t>
            </a:r>
            <a:r>
              <a:rPr sz="1500" spc="45" dirty="0">
                <a:latin typeface="Arial"/>
                <a:cs typeface="Arial"/>
              </a:rPr>
              <a:t>three</a:t>
            </a:r>
            <a:r>
              <a:rPr sz="1500" spc="-220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or  </a:t>
            </a:r>
            <a:r>
              <a:rPr sz="1500" spc="80" dirty="0">
                <a:latin typeface="Arial"/>
                <a:cs typeface="Arial"/>
              </a:rPr>
              <a:t>four </a:t>
            </a:r>
            <a:r>
              <a:rPr sz="1500" spc="35" dirty="0">
                <a:latin typeface="Arial"/>
                <a:cs typeface="Arial"/>
              </a:rPr>
              <a:t>helpers, </a:t>
            </a:r>
            <a:r>
              <a:rPr sz="1500" spc="55" dirty="0">
                <a:latin typeface="Arial"/>
                <a:cs typeface="Arial"/>
              </a:rPr>
              <a:t>five </a:t>
            </a:r>
            <a:r>
              <a:rPr sz="1500" spc="65" dirty="0">
                <a:latin typeface="Arial"/>
                <a:cs typeface="Arial"/>
              </a:rPr>
              <a:t>minutes </a:t>
            </a:r>
            <a:r>
              <a:rPr sz="1500" spc="80" dirty="0">
                <a:latin typeface="Arial"/>
                <a:cs typeface="Arial"/>
              </a:rPr>
              <a:t>removing or </a:t>
            </a:r>
            <a:r>
              <a:rPr sz="1500" spc="60" dirty="0">
                <a:latin typeface="Arial"/>
                <a:cs typeface="Arial"/>
              </a:rPr>
              <a:t>installing </a:t>
            </a:r>
            <a:r>
              <a:rPr sz="1500" spc="50" dirty="0">
                <a:latin typeface="Arial"/>
                <a:cs typeface="Arial"/>
              </a:rPr>
              <a:t>the bed and </a:t>
            </a:r>
            <a:r>
              <a:rPr sz="1500" spc="30" dirty="0">
                <a:latin typeface="Arial"/>
                <a:cs typeface="Arial"/>
              </a:rPr>
              <a:t>an  </a:t>
            </a:r>
            <a:r>
              <a:rPr sz="1500" spc="60" dirty="0">
                <a:latin typeface="Arial"/>
                <a:cs typeface="Arial"/>
              </a:rPr>
              <a:t>additional </a:t>
            </a:r>
            <a:r>
              <a:rPr sz="1500" spc="55" dirty="0">
                <a:latin typeface="Arial"/>
                <a:cs typeface="Arial"/>
              </a:rPr>
              <a:t>ten </a:t>
            </a:r>
            <a:r>
              <a:rPr sz="1500" spc="65" dirty="0">
                <a:latin typeface="Arial"/>
                <a:cs typeface="Arial"/>
              </a:rPr>
              <a:t>minutes </a:t>
            </a:r>
            <a:r>
              <a:rPr sz="1500" spc="50" dirty="0">
                <a:latin typeface="Arial"/>
                <a:cs typeface="Arial"/>
              </a:rPr>
              <a:t>before all </a:t>
            </a:r>
            <a:r>
              <a:rPr sz="1500" spc="40" dirty="0">
                <a:latin typeface="Arial"/>
                <a:cs typeface="Arial"/>
              </a:rPr>
              <a:t>technicians </a:t>
            </a:r>
            <a:r>
              <a:rPr sz="1500" spc="25" dirty="0">
                <a:latin typeface="Arial"/>
                <a:cs typeface="Arial"/>
              </a:rPr>
              <a:t>are </a:t>
            </a:r>
            <a:r>
              <a:rPr sz="1500" spc="15" dirty="0">
                <a:latin typeface="Arial"/>
                <a:cs typeface="Arial"/>
              </a:rPr>
              <a:t>back </a:t>
            </a:r>
            <a:r>
              <a:rPr sz="1500" spc="80" dirty="0">
                <a:latin typeface="Arial"/>
                <a:cs typeface="Arial"/>
              </a:rPr>
              <a:t>to </a:t>
            </a:r>
            <a:r>
              <a:rPr sz="1500" spc="60" dirty="0">
                <a:latin typeface="Arial"/>
                <a:cs typeface="Arial"/>
              </a:rPr>
              <a:t>work.  </a:t>
            </a:r>
            <a:r>
              <a:rPr sz="1500" spc="35" dirty="0">
                <a:latin typeface="Arial"/>
                <a:cs typeface="Arial"/>
              </a:rPr>
              <a:t>This adds </a:t>
            </a:r>
            <a:r>
              <a:rPr sz="1500" spc="75" dirty="0">
                <a:latin typeface="Arial"/>
                <a:cs typeface="Arial"/>
              </a:rPr>
              <a:t>up </a:t>
            </a:r>
            <a:r>
              <a:rPr sz="1500" spc="80" dirty="0">
                <a:latin typeface="Arial"/>
                <a:cs typeface="Arial"/>
              </a:rPr>
              <a:t>to thirty </a:t>
            </a:r>
            <a:r>
              <a:rPr sz="1500" spc="65" dirty="0">
                <a:latin typeface="Arial"/>
                <a:cs typeface="Arial"/>
              </a:rPr>
              <a:t>minutes </a:t>
            </a:r>
            <a:r>
              <a:rPr sz="1500" spc="75" dirty="0">
                <a:latin typeface="Arial"/>
                <a:cs typeface="Arial"/>
              </a:rPr>
              <a:t>multiplied </a:t>
            </a:r>
            <a:r>
              <a:rPr sz="1500" spc="80" dirty="0">
                <a:latin typeface="Arial"/>
                <a:cs typeface="Arial"/>
              </a:rPr>
              <a:t>by four </a:t>
            </a:r>
            <a:r>
              <a:rPr sz="1500" spc="35" dirty="0">
                <a:latin typeface="Arial"/>
                <a:cs typeface="Arial"/>
              </a:rPr>
              <a:t>technicians. </a:t>
            </a:r>
            <a:r>
              <a:rPr sz="1500" spc="20" dirty="0">
                <a:latin typeface="Arial"/>
                <a:cs typeface="Arial"/>
              </a:rPr>
              <a:t>The  </a:t>
            </a:r>
            <a:r>
              <a:rPr sz="1500" spc="40" dirty="0">
                <a:latin typeface="Arial"/>
                <a:cs typeface="Arial"/>
              </a:rPr>
              <a:t>same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35" dirty="0">
                <a:latin typeface="Arial"/>
                <a:cs typeface="Arial"/>
              </a:rPr>
              <a:t>process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35" dirty="0">
                <a:latin typeface="Arial"/>
                <a:cs typeface="Arial"/>
              </a:rPr>
              <a:t>repeats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itself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80" dirty="0">
                <a:latin typeface="Arial"/>
                <a:cs typeface="Arial"/>
              </a:rPr>
              <a:t>when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the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pickup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bed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40" dirty="0">
                <a:latin typeface="Arial"/>
                <a:cs typeface="Arial"/>
              </a:rPr>
              <a:t>is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45" dirty="0">
                <a:latin typeface="Arial"/>
                <a:cs typeface="Arial"/>
              </a:rPr>
              <a:t>re-installed.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500" spc="20" dirty="0">
                <a:latin typeface="Arial"/>
                <a:cs typeface="Arial"/>
              </a:rPr>
              <a:t>The </a:t>
            </a:r>
            <a:r>
              <a:rPr sz="1500" spc="35" dirty="0">
                <a:latin typeface="Arial"/>
                <a:cs typeface="Arial"/>
              </a:rPr>
              <a:t>average </a:t>
            </a:r>
            <a:r>
              <a:rPr sz="1500" spc="50" dirty="0">
                <a:latin typeface="Arial"/>
                <a:cs typeface="Arial"/>
              </a:rPr>
              <a:t>repair </a:t>
            </a:r>
            <a:r>
              <a:rPr sz="1500" spc="55" dirty="0">
                <a:latin typeface="Arial"/>
                <a:cs typeface="Arial"/>
              </a:rPr>
              <a:t>facility </a:t>
            </a:r>
            <a:r>
              <a:rPr sz="1500" spc="30" dirty="0">
                <a:latin typeface="Arial"/>
                <a:cs typeface="Arial"/>
              </a:rPr>
              <a:t>loses </a:t>
            </a:r>
            <a:r>
              <a:rPr sz="1500" spc="75" dirty="0">
                <a:latin typeface="Arial"/>
                <a:cs typeface="Arial"/>
              </a:rPr>
              <a:t>four </a:t>
            </a:r>
            <a:r>
              <a:rPr sz="1500" spc="55" dirty="0">
                <a:latin typeface="Arial"/>
                <a:cs typeface="Arial"/>
              </a:rPr>
              <a:t>billable </a:t>
            </a:r>
            <a:r>
              <a:rPr sz="1500" spc="60" dirty="0">
                <a:latin typeface="Arial"/>
                <a:cs typeface="Arial"/>
              </a:rPr>
              <a:t>hours </a:t>
            </a:r>
            <a:r>
              <a:rPr sz="1500" spc="75" dirty="0">
                <a:latin typeface="Arial"/>
                <a:cs typeface="Arial"/>
              </a:rPr>
              <a:t>removing </a:t>
            </a:r>
            <a:r>
              <a:rPr sz="1500" spc="50" dirty="0">
                <a:latin typeface="Arial"/>
                <a:cs typeface="Arial"/>
              </a:rPr>
              <a:t>and  </a:t>
            </a:r>
            <a:r>
              <a:rPr sz="1500" spc="60" dirty="0">
                <a:latin typeface="Arial"/>
                <a:cs typeface="Arial"/>
              </a:rPr>
              <a:t>installing </a:t>
            </a:r>
            <a:r>
              <a:rPr sz="1500" dirty="0">
                <a:latin typeface="Arial"/>
                <a:cs typeface="Arial"/>
              </a:rPr>
              <a:t>a </a:t>
            </a:r>
            <a:r>
              <a:rPr sz="1500" spc="45" dirty="0">
                <a:latin typeface="Arial"/>
                <a:cs typeface="Arial"/>
              </a:rPr>
              <a:t>pickup </a:t>
            </a:r>
            <a:r>
              <a:rPr sz="1500" spc="50" dirty="0">
                <a:latin typeface="Arial"/>
                <a:cs typeface="Arial"/>
              </a:rPr>
              <a:t>bed and </a:t>
            </a:r>
            <a:r>
              <a:rPr sz="1500" spc="35" dirty="0">
                <a:latin typeface="Arial"/>
                <a:cs typeface="Arial"/>
              </a:rPr>
              <a:t>is </a:t>
            </a:r>
            <a:r>
              <a:rPr sz="1500" spc="45" dirty="0">
                <a:latin typeface="Arial"/>
                <a:cs typeface="Arial"/>
              </a:rPr>
              <a:t>exposed </a:t>
            </a:r>
            <a:r>
              <a:rPr sz="1500" spc="80" dirty="0">
                <a:latin typeface="Arial"/>
                <a:cs typeface="Arial"/>
              </a:rPr>
              <a:t>to </a:t>
            </a:r>
            <a:r>
              <a:rPr sz="1500" spc="65" dirty="0">
                <a:latin typeface="Arial"/>
                <a:cs typeface="Arial"/>
              </a:rPr>
              <a:t>liability </a:t>
            </a:r>
            <a:r>
              <a:rPr sz="1500" spc="50" dirty="0">
                <a:latin typeface="Arial"/>
                <a:cs typeface="Arial"/>
              </a:rPr>
              <a:t>potentials and  </a:t>
            </a:r>
            <a:r>
              <a:rPr sz="1500" spc="45" dirty="0">
                <a:latin typeface="Arial"/>
                <a:cs typeface="Arial"/>
              </a:rPr>
              <a:t>possible </a:t>
            </a:r>
            <a:r>
              <a:rPr sz="1500" spc="65" dirty="0">
                <a:latin typeface="Arial"/>
                <a:cs typeface="Arial"/>
              </a:rPr>
              <a:t>quality </a:t>
            </a:r>
            <a:r>
              <a:rPr sz="1500" spc="20" dirty="0">
                <a:latin typeface="Arial"/>
                <a:cs typeface="Arial"/>
              </a:rPr>
              <a:t>issues. </a:t>
            </a:r>
            <a:r>
              <a:rPr sz="1500" spc="55" dirty="0">
                <a:latin typeface="Arial"/>
                <a:cs typeface="Arial"/>
              </a:rPr>
              <a:t>When </a:t>
            </a:r>
            <a:r>
              <a:rPr sz="1500" spc="60" dirty="0">
                <a:latin typeface="Arial"/>
                <a:cs typeface="Arial"/>
              </a:rPr>
              <a:t>using </a:t>
            </a:r>
            <a:r>
              <a:rPr sz="1500" spc="50" dirty="0">
                <a:latin typeface="Arial"/>
                <a:cs typeface="Arial"/>
              </a:rPr>
              <a:t>the </a:t>
            </a:r>
            <a:r>
              <a:rPr sz="1500" spc="55" dirty="0">
                <a:latin typeface="Arial"/>
                <a:cs typeface="Arial"/>
              </a:rPr>
              <a:t>Lift King </a:t>
            </a:r>
            <a:r>
              <a:rPr sz="1500" spc="50" dirty="0">
                <a:latin typeface="Arial"/>
                <a:cs typeface="Arial"/>
              </a:rPr>
              <a:t>the </a:t>
            </a:r>
            <a:r>
              <a:rPr sz="1500" spc="35" dirty="0">
                <a:latin typeface="Arial"/>
                <a:cs typeface="Arial"/>
              </a:rPr>
              <a:t>average  </a:t>
            </a:r>
            <a:r>
              <a:rPr sz="1500" spc="80" dirty="0">
                <a:latin typeface="Arial"/>
                <a:cs typeface="Arial"/>
              </a:rPr>
              <a:t>amount </a:t>
            </a:r>
            <a:r>
              <a:rPr sz="1500" spc="75" dirty="0">
                <a:latin typeface="Arial"/>
                <a:cs typeface="Arial"/>
              </a:rPr>
              <a:t>of </a:t>
            </a:r>
            <a:r>
              <a:rPr sz="1500" spc="80" dirty="0">
                <a:latin typeface="Arial"/>
                <a:cs typeface="Arial"/>
              </a:rPr>
              <a:t>time </a:t>
            </a:r>
            <a:r>
              <a:rPr sz="1500" spc="45" dirty="0">
                <a:latin typeface="Arial"/>
                <a:cs typeface="Arial"/>
              </a:rPr>
              <a:t>spent </a:t>
            </a:r>
            <a:r>
              <a:rPr sz="1500" spc="30" dirty="0">
                <a:latin typeface="Arial"/>
                <a:cs typeface="Arial"/>
              </a:rPr>
              <a:t>reduces </a:t>
            </a:r>
            <a:r>
              <a:rPr sz="1500" spc="100" dirty="0">
                <a:latin typeface="Arial"/>
                <a:cs typeface="Arial"/>
              </a:rPr>
              <a:t>from </a:t>
            </a:r>
            <a:r>
              <a:rPr sz="1500" spc="80" dirty="0">
                <a:latin typeface="Arial"/>
                <a:cs typeface="Arial"/>
              </a:rPr>
              <a:t>four </a:t>
            </a:r>
            <a:r>
              <a:rPr sz="1500" spc="60" dirty="0">
                <a:latin typeface="Arial"/>
                <a:cs typeface="Arial"/>
              </a:rPr>
              <a:t>hours </a:t>
            </a:r>
            <a:r>
              <a:rPr sz="1500" spc="75" dirty="0">
                <a:latin typeface="Arial"/>
                <a:cs typeface="Arial"/>
              </a:rPr>
              <a:t>to </a:t>
            </a:r>
            <a:r>
              <a:rPr sz="1500" spc="15" dirty="0">
                <a:latin typeface="Arial"/>
                <a:cs typeface="Arial"/>
              </a:rPr>
              <a:t>less </a:t>
            </a:r>
            <a:r>
              <a:rPr sz="1500" spc="55" dirty="0">
                <a:latin typeface="Arial"/>
                <a:cs typeface="Arial"/>
              </a:rPr>
              <a:t>than </a:t>
            </a:r>
            <a:r>
              <a:rPr sz="1500" spc="45" dirty="0">
                <a:latin typeface="Arial"/>
                <a:cs typeface="Arial"/>
              </a:rPr>
              <a:t>one  </a:t>
            </a:r>
            <a:r>
              <a:rPr sz="1500" spc="75" dirty="0">
                <a:latin typeface="Arial"/>
                <a:cs typeface="Arial"/>
              </a:rPr>
              <a:t>hour </a:t>
            </a:r>
            <a:r>
              <a:rPr sz="1500" spc="50" dirty="0">
                <a:latin typeface="Arial"/>
                <a:cs typeface="Arial"/>
              </a:rPr>
              <a:t>and </a:t>
            </a:r>
            <a:r>
              <a:rPr sz="1500" spc="55" dirty="0">
                <a:latin typeface="Arial"/>
                <a:cs typeface="Arial"/>
              </a:rPr>
              <a:t>eliminates </a:t>
            </a:r>
            <a:r>
              <a:rPr sz="1500" spc="75" dirty="0">
                <a:latin typeface="Arial"/>
                <a:cs typeface="Arial"/>
              </a:rPr>
              <a:t>human </a:t>
            </a:r>
            <a:r>
              <a:rPr sz="1500" spc="50" dirty="0">
                <a:latin typeface="Arial"/>
                <a:cs typeface="Arial"/>
              </a:rPr>
              <a:t>strain and </a:t>
            </a:r>
            <a:r>
              <a:rPr sz="1500" spc="45" dirty="0">
                <a:latin typeface="Arial"/>
                <a:cs typeface="Arial"/>
              </a:rPr>
              <a:t>possible </a:t>
            </a:r>
            <a:r>
              <a:rPr sz="1500" spc="75" dirty="0">
                <a:latin typeface="Arial"/>
                <a:cs typeface="Arial"/>
              </a:rPr>
              <a:t>injury </a:t>
            </a:r>
            <a:r>
              <a:rPr sz="1500" spc="40" dirty="0">
                <a:latin typeface="Arial"/>
                <a:cs typeface="Arial"/>
              </a:rPr>
              <a:t>also </a:t>
            </a:r>
            <a:r>
              <a:rPr sz="1500" b="1" spc="-20" dirty="0">
                <a:latin typeface="Arial"/>
                <a:cs typeface="Arial"/>
              </a:rPr>
              <a:t>saving  </a:t>
            </a:r>
            <a:r>
              <a:rPr sz="1500" b="1" spc="40" dirty="0">
                <a:latin typeface="Arial"/>
                <a:cs typeface="Arial"/>
              </a:rPr>
              <a:t>time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75" dirty="0">
                <a:latin typeface="Arial"/>
                <a:cs typeface="Arial"/>
              </a:rPr>
              <a:t> </a:t>
            </a:r>
            <a:r>
              <a:rPr sz="1500" b="1" spc="10" dirty="0">
                <a:latin typeface="Arial"/>
                <a:cs typeface="Arial"/>
              </a:rPr>
              <a:t>money</a:t>
            </a:r>
            <a:r>
              <a:rPr sz="1500" spc="10" dirty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6304" y="5263502"/>
            <a:ext cx="227711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40" dirty="0">
                <a:solidFill>
                  <a:srgbClr val="001BDA"/>
                </a:solidFill>
                <a:latin typeface="Arial"/>
                <a:cs typeface="Arial"/>
              </a:rPr>
              <a:t>https://youtu.be/pKm1qsNQzxE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8803" y="5949546"/>
            <a:ext cx="1504187" cy="38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2159" y="6511063"/>
            <a:ext cx="278765" cy="28725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800" spc="-10" dirty="0">
                <a:latin typeface="Arial"/>
                <a:cs typeface="Arial"/>
              </a:rPr>
              <a:t>1</a:t>
            </a:r>
            <a:r>
              <a:rPr lang="en-US" sz="1800" spc="-10" dirty="0">
                <a:latin typeface="Arial"/>
                <a:cs typeface="Arial"/>
              </a:rPr>
              <a:t>0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244" y="556259"/>
            <a:ext cx="6353556" cy="102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9564" y="628943"/>
            <a:ext cx="7746192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700" spc="-5" dirty="0"/>
              <a:t>Heavy</a:t>
            </a:r>
            <a:r>
              <a:rPr sz="2700" spc="-5" dirty="0"/>
              <a:t> </a:t>
            </a:r>
            <a:r>
              <a:rPr sz="2700" spc="30" dirty="0"/>
              <a:t>Duty</a:t>
            </a:r>
            <a:r>
              <a:rPr lang="en-US" sz="2700" spc="-20" dirty="0"/>
              <a:t> </a:t>
            </a:r>
            <a:r>
              <a:rPr sz="2700" spc="-50" dirty="0"/>
              <a:t>Package</a:t>
            </a:r>
            <a:endParaRPr sz="2700" dirty="0"/>
          </a:p>
        </p:txBody>
      </p:sp>
      <p:sp>
        <p:nvSpPr>
          <p:cNvPr id="4" name="object 4"/>
          <p:cNvSpPr txBox="1"/>
          <p:nvPr/>
        </p:nvSpPr>
        <p:spPr>
          <a:xfrm>
            <a:off x="1826074" y="1455536"/>
            <a:ext cx="6238875" cy="172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b="1" spc="40" dirty="0">
                <a:latin typeface="Arial"/>
                <a:cs typeface="Arial"/>
              </a:rPr>
              <a:t>What </a:t>
            </a:r>
            <a:r>
              <a:rPr sz="1500" b="1" spc="-50" dirty="0">
                <a:latin typeface="Arial"/>
                <a:cs typeface="Arial"/>
              </a:rPr>
              <a:t>is </a:t>
            </a:r>
            <a:r>
              <a:rPr sz="1500" b="1" spc="-35" dirty="0">
                <a:latin typeface="Arial"/>
                <a:cs typeface="Arial"/>
              </a:rPr>
              <a:t>it? </a:t>
            </a:r>
            <a:r>
              <a:rPr sz="1350" spc="25" dirty="0">
                <a:latin typeface="Arial"/>
                <a:cs typeface="Arial"/>
              </a:rPr>
              <a:t>The </a:t>
            </a:r>
            <a:r>
              <a:rPr sz="1350" spc="55" dirty="0">
                <a:latin typeface="Arial"/>
                <a:cs typeface="Arial"/>
              </a:rPr>
              <a:t>Lift King </a:t>
            </a:r>
            <a:r>
              <a:rPr lang="en-US" sz="1350" spc="55" dirty="0">
                <a:latin typeface="Arial"/>
                <a:cs typeface="Arial"/>
              </a:rPr>
              <a:t>Heavy</a:t>
            </a:r>
            <a:r>
              <a:rPr sz="1350" spc="55" dirty="0">
                <a:latin typeface="Arial"/>
                <a:cs typeface="Arial"/>
              </a:rPr>
              <a:t> Duty </a:t>
            </a:r>
            <a:r>
              <a:rPr sz="1350" spc="-5" dirty="0">
                <a:latin typeface="Arial"/>
                <a:cs typeface="Arial"/>
              </a:rPr>
              <a:t>Package </a:t>
            </a:r>
            <a:r>
              <a:rPr sz="1350" spc="45" dirty="0">
                <a:latin typeface="Arial"/>
                <a:cs typeface="Arial"/>
              </a:rPr>
              <a:t>contains </a:t>
            </a:r>
            <a:r>
              <a:rPr sz="1350" spc="55" dirty="0">
                <a:latin typeface="Arial"/>
                <a:cs typeface="Arial"/>
              </a:rPr>
              <a:t>everything </a:t>
            </a:r>
            <a:r>
              <a:rPr sz="1350" spc="20" dirty="0">
                <a:latin typeface="Arial"/>
                <a:cs typeface="Arial"/>
              </a:rPr>
              <a:t>necessary  </a:t>
            </a:r>
            <a:r>
              <a:rPr sz="1350" spc="75" dirty="0">
                <a:latin typeface="Arial"/>
                <a:cs typeface="Arial"/>
              </a:rPr>
              <a:t>to </a:t>
            </a:r>
            <a:r>
              <a:rPr sz="1350" spc="55" dirty="0">
                <a:latin typeface="Arial"/>
                <a:cs typeface="Arial"/>
              </a:rPr>
              <a:t>remove </a:t>
            </a:r>
            <a:r>
              <a:rPr sz="1350" spc="45" dirty="0">
                <a:latin typeface="Arial"/>
                <a:cs typeface="Arial"/>
              </a:rPr>
              <a:t>and </a:t>
            </a:r>
            <a:r>
              <a:rPr sz="1350" spc="50" dirty="0">
                <a:latin typeface="Arial"/>
                <a:cs typeface="Arial"/>
              </a:rPr>
              <a:t>install </a:t>
            </a:r>
            <a:r>
              <a:rPr lang="en-US" sz="1350" spc="50" dirty="0">
                <a:latin typeface="Arial"/>
                <a:cs typeface="Arial"/>
              </a:rPr>
              <a:t>semi hoods</a:t>
            </a:r>
            <a:r>
              <a:rPr sz="1350" spc="35" dirty="0">
                <a:latin typeface="Arial"/>
                <a:cs typeface="Arial"/>
              </a:rPr>
              <a:t> </a:t>
            </a:r>
            <a:r>
              <a:rPr sz="1350" spc="90" dirty="0">
                <a:latin typeface="Arial"/>
                <a:cs typeface="Arial"/>
              </a:rPr>
              <a:t>with </a:t>
            </a:r>
            <a:r>
              <a:rPr sz="1350" spc="70" dirty="0">
                <a:latin typeface="Arial"/>
                <a:cs typeface="Arial"/>
              </a:rPr>
              <a:t>only </a:t>
            </a:r>
            <a:r>
              <a:rPr sz="1350" spc="45" dirty="0">
                <a:latin typeface="Arial"/>
                <a:cs typeface="Arial"/>
              </a:rPr>
              <a:t>one </a:t>
            </a:r>
            <a:r>
              <a:rPr sz="1350" spc="50" dirty="0">
                <a:latin typeface="Arial"/>
                <a:cs typeface="Arial"/>
              </a:rPr>
              <a:t>operator </a:t>
            </a:r>
            <a:r>
              <a:rPr sz="1350" spc="70" dirty="0">
                <a:latin typeface="Arial"/>
                <a:cs typeface="Arial"/>
              </a:rPr>
              <a:t>in </a:t>
            </a:r>
            <a:r>
              <a:rPr sz="1350" dirty="0">
                <a:latin typeface="Arial"/>
                <a:cs typeface="Arial"/>
              </a:rPr>
              <a:t>a </a:t>
            </a:r>
            <a:r>
              <a:rPr sz="1350" spc="60" dirty="0">
                <a:latin typeface="Arial"/>
                <a:cs typeface="Arial"/>
              </a:rPr>
              <a:t>matter </a:t>
            </a:r>
            <a:r>
              <a:rPr sz="1350" spc="75" dirty="0">
                <a:latin typeface="Arial"/>
                <a:cs typeface="Arial"/>
              </a:rPr>
              <a:t>of  </a:t>
            </a:r>
            <a:r>
              <a:rPr sz="1350" spc="70" dirty="0">
                <a:latin typeface="Arial"/>
                <a:cs typeface="Arial"/>
              </a:rPr>
              <a:t>minutes! </a:t>
            </a:r>
            <a:r>
              <a:rPr sz="1350" spc="50" dirty="0">
                <a:latin typeface="Arial"/>
                <a:cs typeface="Arial"/>
              </a:rPr>
              <a:t>Our Lift </a:t>
            </a:r>
            <a:r>
              <a:rPr sz="1350" spc="55" dirty="0">
                <a:latin typeface="Arial"/>
                <a:cs typeface="Arial"/>
              </a:rPr>
              <a:t>King </a:t>
            </a:r>
            <a:r>
              <a:rPr sz="1350" spc="30" dirty="0">
                <a:latin typeface="Arial"/>
                <a:cs typeface="Arial"/>
              </a:rPr>
              <a:t>makes </a:t>
            </a:r>
            <a:r>
              <a:rPr sz="1350" spc="45" dirty="0">
                <a:latin typeface="Arial"/>
                <a:cs typeface="Arial"/>
              </a:rPr>
              <a:t>taking </a:t>
            </a:r>
            <a:r>
              <a:rPr sz="1350" spc="50" dirty="0">
                <a:latin typeface="Arial"/>
                <a:cs typeface="Arial"/>
              </a:rPr>
              <a:t>any </a:t>
            </a:r>
            <a:r>
              <a:rPr lang="en-US" sz="1350" spc="50" dirty="0">
                <a:latin typeface="Arial"/>
                <a:cs typeface="Arial"/>
              </a:rPr>
              <a:t>semi hood</a:t>
            </a:r>
            <a:r>
              <a:rPr sz="1350" spc="50" dirty="0">
                <a:latin typeface="Arial"/>
                <a:cs typeface="Arial"/>
              </a:rPr>
              <a:t> </a:t>
            </a:r>
            <a:r>
              <a:rPr sz="1350" spc="70" dirty="0">
                <a:latin typeface="Arial"/>
                <a:cs typeface="Arial"/>
              </a:rPr>
              <a:t>off </a:t>
            </a:r>
            <a:r>
              <a:rPr sz="1350" spc="35" dirty="0">
                <a:latin typeface="Arial"/>
                <a:cs typeface="Arial"/>
              </a:rPr>
              <a:t>safely </a:t>
            </a:r>
            <a:r>
              <a:rPr sz="1350" spc="40" dirty="0">
                <a:latin typeface="Arial"/>
                <a:cs typeface="Arial"/>
              </a:rPr>
              <a:t>and  </a:t>
            </a:r>
            <a:r>
              <a:rPr sz="1350" spc="50" dirty="0">
                <a:latin typeface="Arial"/>
                <a:cs typeface="Arial"/>
              </a:rPr>
              <a:t>quickly and </a:t>
            </a:r>
            <a:r>
              <a:rPr sz="1350" spc="60" dirty="0">
                <a:latin typeface="Arial"/>
                <a:cs typeface="Arial"/>
              </a:rPr>
              <a:t>allows </a:t>
            </a:r>
            <a:r>
              <a:rPr sz="1350" spc="50" dirty="0">
                <a:latin typeface="Arial"/>
                <a:cs typeface="Arial"/>
              </a:rPr>
              <a:t>the </a:t>
            </a:r>
            <a:r>
              <a:rPr sz="1350" spc="60" dirty="0">
                <a:latin typeface="Arial"/>
                <a:cs typeface="Arial"/>
              </a:rPr>
              <a:t>other </a:t>
            </a:r>
            <a:r>
              <a:rPr sz="1350" spc="35" dirty="0">
                <a:latin typeface="Arial"/>
                <a:cs typeface="Arial"/>
              </a:rPr>
              <a:t>technicians </a:t>
            </a:r>
            <a:r>
              <a:rPr sz="1350" spc="75" dirty="0">
                <a:latin typeface="Arial"/>
                <a:cs typeface="Arial"/>
              </a:rPr>
              <a:t>to </a:t>
            </a:r>
            <a:r>
              <a:rPr sz="1350" spc="35" dirty="0">
                <a:latin typeface="Arial"/>
                <a:cs typeface="Arial"/>
              </a:rPr>
              <a:t>stay focused </a:t>
            </a:r>
            <a:r>
              <a:rPr sz="1350" spc="75" dirty="0">
                <a:latin typeface="Arial"/>
                <a:cs typeface="Arial"/>
              </a:rPr>
              <a:t>on </a:t>
            </a:r>
            <a:r>
              <a:rPr sz="1350" spc="60" dirty="0">
                <a:latin typeface="Arial"/>
                <a:cs typeface="Arial"/>
              </a:rPr>
              <a:t>their </a:t>
            </a:r>
            <a:r>
              <a:rPr sz="1350" spc="70" dirty="0">
                <a:latin typeface="Arial"/>
                <a:cs typeface="Arial"/>
              </a:rPr>
              <a:t>job </a:t>
            </a:r>
            <a:r>
              <a:rPr sz="1350" spc="-5" dirty="0">
                <a:latin typeface="Arial"/>
                <a:cs typeface="Arial"/>
              </a:rPr>
              <a:t>as </a:t>
            </a:r>
            <a:r>
              <a:rPr sz="1350" spc="60" dirty="0">
                <a:latin typeface="Arial"/>
                <a:cs typeface="Arial"/>
              </a:rPr>
              <a:t>no  </a:t>
            </a:r>
            <a:r>
              <a:rPr sz="1350" spc="55" dirty="0">
                <a:latin typeface="Arial"/>
                <a:cs typeface="Arial"/>
              </a:rPr>
              <a:t>help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is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needed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when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using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Lift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King.</a:t>
            </a:r>
            <a:r>
              <a:rPr lang="en-US" sz="1350" spc="40" dirty="0">
                <a:latin typeface="Arial"/>
                <a:cs typeface="Arial"/>
              </a:rPr>
              <a:t> The Heavy Duty Package includes everything needed to remove and install a semi hood of any size </a:t>
            </a:r>
            <a:r>
              <a:rPr lang="en-US" sz="1400" spc="70" dirty="0">
                <a:latin typeface="Arial"/>
                <a:cs typeface="Arial"/>
              </a:rPr>
              <a:t>including </a:t>
            </a:r>
            <a:r>
              <a:rPr lang="en-US" sz="1400" spc="55" dirty="0">
                <a:latin typeface="Arial"/>
                <a:cs typeface="Arial"/>
              </a:rPr>
              <a:t>straight </a:t>
            </a:r>
            <a:r>
              <a:rPr lang="en-US" sz="1400" spc="30" dirty="0">
                <a:latin typeface="Arial"/>
                <a:cs typeface="Arial"/>
              </a:rPr>
              <a:t>trucks, </a:t>
            </a:r>
            <a:r>
              <a:rPr lang="en-US" sz="1400" spc="95" dirty="0">
                <a:latin typeface="Arial"/>
                <a:cs typeface="Arial"/>
              </a:rPr>
              <a:t>dump </a:t>
            </a:r>
            <a:r>
              <a:rPr lang="en-US" sz="1400" spc="35" dirty="0">
                <a:latin typeface="Arial"/>
                <a:cs typeface="Arial"/>
              </a:rPr>
              <a:t>trucks </a:t>
            </a:r>
            <a:r>
              <a:rPr lang="en-US" sz="1400" spc="50" dirty="0">
                <a:latin typeface="Arial"/>
                <a:cs typeface="Arial"/>
              </a:rPr>
              <a:t>and </a:t>
            </a:r>
            <a:r>
              <a:rPr lang="en-US" sz="1400" spc="20" dirty="0">
                <a:latin typeface="Arial"/>
                <a:cs typeface="Arial"/>
              </a:rPr>
              <a:t>buses. </a:t>
            </a:r>
            <a:r>
              <a:rPr lang="en-US" sz="1400" spc="15" dirty="0">
                <a:latin typeface="Arial"/>
                <a:cs typeface="Arial"/>
              </a:rPr>
              <a:t>The </a:t>
            </a:r>
            <a:r>
              <a:rPr lang="en-US" sz="1400" spc="55" dirty="0">
                <a:latin typeface="Arial"/>
                <a:cs typeface="Arial"/>
              </a:rPr>
              <a:t>Semi Hood  </a:t>
            </a:r>
            <a:r>
              <a:rPr lang="en-US" sz="1400" spc="65" dirty="0">
                <a:latin typeface="Arial"/>
                <a:cs typeface="Arial"/>
              </a:rPr>
              <a:t>Attachment</a:t>
            </a:r>
            <a:r>
              <a:rPr lang="en-US" sz="1400" spc="-20" dirty="0">
                <a:latin typeface="Arial"/>
                <a:cs typeface="Arial"/>
              </a:rPr>
              <a:t> </a:t>
            </a:r>
            <a:r>
              <a:rPr lang="en-US" sz="1400" spc="40" dirty="0">
                <a:latin typeface="Arial"/>
                <a:cs typeface="Arial"/>
              </a:rPr>
              <a:t>also</a:t>
            </a:r>
            <a:r>
              <a:rPr lang="en-US" sz="1400" spc="-25" dirty="0">
                <a:latin typeface="Arial"/>
                <a:cs typeface="Arial"/>
              </a:rPr>
              <a:t> </a:t>
            </a:r>
            <a:r>
              <a:rPr lang="en-US" sz="1400" spc="65" dirty="0">
                <a:latin typeface="Arial"/>
                <a:cs typeface="Arial"/>
              </a:rPr>
              <a:t>works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lang="en-US" sz="1400" spc="100" dirty="0">
                <a:latin typeface="Arial"/>
                <a:cs typeface="Arial"/>
              </a:rPr>
              <a:t>with</a:t>
            </a:r>
            <a:r>
              <a:rPr lang="en-US" sz="1400" spc="-25" dirty="0">
                <a:latin typeface="Arial"/>
                <a:cs typeface="Arial"/>
              </a:rPr>
              <a:t> </a:t>
            </a:r>
            <a:r>
              <a:rPr lang="en-US" sz="1400" spc="50" dirty="0">
                <a:latin typeface="Arial"/>
                <a:cs typeface="Arial"/>
              </a:rPr>
              <a:t>the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lang="en-US" sz="1400" spc="80" dirty="0">
                <a:latin typeface="Arial"/>
                <a:cs typeface="Arial"/>
              </a:rPr>
              <a:t>new</a:t>
            </a:r>
            <a:r>
              <a:rPr lang="en-US" sz="1400" spc="-15" dirty="0">
                <a:latin typeface="Arial"/>
                <a:cs typeface="Arial"/>
              </a:rPr>
              <a:t> </a:t>
            </a:r>
            <a:r>
              <a:rPr lang="en-US" sz="1400" spc="40" dirty="0">
                <a:latin typeface="Arial"/>
                <a:cs typeface="Arial"/>
              </a:rPr>
              <a:t>Ford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lang="en-US" sz="1400" spc="-15" dirty="0">
                <a:latin typeface="Arial"/>
                <a:cs typeface="Arial"/>
              </a:rPr>
              <a:t>F-650 </a:t>
            </a:r>
            <a:r>
              <a:rPr lang="en-US" sz="1400" spc="50" dirty="0">
                <a:latin typeface="Arial"/>
                <a:cs typeface="Arial"/>
              </a:rPr>
              <a:t>and</a:t>
            </a:r>
            <a:r>
              <a:rPr lang="en-US" sz="1400" spc="-15" dirty="0">
                <a:latin typeface="Arial"/>
                <a:cs typeface="Arial"/>
              </a:rPr>
              <a:t> F-750 </a:t>
            </a:r>
            <a:r>
              <a:rPr lang="en-US" sz="1400" spc="35" dirty="0">
                <a:latin typeface="Arial"/>
                <a:cs typeface="Arial"/>
              </a:rPr>
              <a:t>trucks.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0320" y="3280356"/>
            <a:ext cx="3034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BDA"/>
                </a:solidFill>
                <a:latin typeface="Arial"/>
                <a:cs typeface="Arial"/>
              </a:rPr>
              <a:t>One </a:t>
            </a:r>
            <a:r>
              <a:rPr sz="2400" b="1" spc="-40" dirty="0">
                <a:solidFill>
                  <a:srgbClr val="001BDA"/>
                </a:solidFill>
                <a:latin typeface="Arial"/>
                <a:cs typeface="Arial"/>
              </a:rPr>
              <a:t>Tech </a:t>
            </a:r>
            <a:r>
              <a:rPr sz="2400" b="1" spc="-135" dirty="0">
                <a:solidFill>
                  <a:srgbClr val="001BDA"/>
                </a:solidFill>
                <a:latin typeface="Arial"/>
                <a:cs typeface="Arial"/>
              </a:rPr>
              <a:t>– </a:t>
            </a:r>
            <a:r>
              <a:rPr sz="2400" b="1" dirty="0">
                <a:solidFill>
                  <a:srgbClr val="001BDA"/>
                </a:solidFill>
                <a:latin typeface="Arial"/>
                <a:cs typeface="Arial"/>
              </a:rPr>
              <a:t>One</a:t>
            </a:r>
            <a:r>
              <a:rPr sz="2400" b="1" spc="50" dirty="0">
                <a:solidFill>
                  <a:srgbClr val="001BD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BDA"/>
                </a:solidFill>
                <a:latin typeface="Arial"/>
                <a:cs typeface="Arial"/>
              </a:rPr>
              <a:t>Tool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0417" y="5812077"/>
            <a:ext cx="2048255" cy="50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3664" y="6466718"/>
            <a:ext cx="541736" cy="33150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425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11</a:t>
            </a:fld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3E8A6B66-31F7-4DAA-85F7-5572C3412B25}"/>
              </a:ext>
            </a:extLst>
          </p:cNvPr>
          <p:cNvSpPr/>
          <p:nvPr/>
        </p:nvSpPr>
        <p:spPr>
          <a:xfrm>
            <a:off x="2929755" y="3774546"/>
            <a:ext cx="3511295" cy="2729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C84670DA-C823-447E-9999-2A2B9D4BBBDE}"/>
              </a:ext>
            </a:extLst>
          </p:cNvPr>
          <p:cNvSpPr/>
          <p:nvPr/>
        </p:nvSpPr>
        <p:spPr>
          <a:xfrm>
            <a:off x="661738" y="3774546"/>
            <a:ext cx="2328672" cy="1746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32334533-D56C-46E4-B4D2-92CF3C97AF35}"/>
              </a:ext>
            </a:extLst>
          </p:cNvPr>
          <p:cNvSpPr/>
          <p:nvPr/>
        </p:nvSpPr>
        <p:spPr>
          <a:xfrm>
            <a:off x="6480010" y="4575483"/>
            <a:ext cx="2598418" cy="11277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8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342" y="2873551"/>
            <a:ext cx="7350251" cy="947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8659" y="2956354"/>
            <a:ext cx="4442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0" dirty="0"/>
              <a:t>Why the </a:t>
            </a:r>
            <a:r>
              <a:rPr sz="2400" spc="-5" dirty="0"/>
              <a:t>Lift </a:t>
            </a:r>
            <a:r>
              <a:rPr sz="2400" spc="-35" dirty="0"/>
              <a:t>King </a:t>
            </a:r>
            <a:r>
              <a:rPr sz="2400" spc="-65" dirty="0"/>
              <a:t>is</a:t>
            </a:r>
            <a:r>
              <a:rPr sz="2400" spc="-145" dirty="0"/>
              <a:t> </a:t>
            </a:r>
            <a:r>
              <a:rPr sz="2400" spc="-30" dirty="0"/>
              <a:t>preferred?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708659" y="3808596"/>
            <a:ext cx="6767618" cy="210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86995" indent="-25781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sz="1500" spc="60" dirty="0">
                <a:latin typeface="Arial"/>
                <a:cs typeface="Arial"/>
              </a:rPr>
              <a:t>Improves </a:t>
            </a:r>
            <a:r>
              <a:rPr sz="1500" spc="40" dirty="0">
                <a:latin typeface="Arial"/>
                <a:cs typeface="Arial"/>
              </a:rPr>
              <a:t>safety </a:t>
            </a:r>
            <a:r>
              <a:rPr sz="1500" spc="80" dirty="0">
                <a:latin typeface="Arial"/>
                <a:cs typeface="Arial"/>
              </a:rPr>
              <a:t>by</a:t>
            </a:r>
            <a:r>
              <a:rPr sz="1500" spc="-195" dirty="0">
                <a:latin typeface="Arial"/>
                <a:cs typeface="Arial"/>
              </a:rPr>
              <a:t> </a:t>
            </a:r>
            <a:r>
              <a:rPr sz="1500" spc="70" dirty="0">
                <a:latin typeface="Arial"/>
                <a:cs typeface="Arial"/>
              </a:rPr>
              <a:t>avoiding  </a:t>
            </a:r>
            <a:r>
              <a:rPr sz="1500" spc="50" dirty="0">
                <a:latin typeface="Arial"/>
                <a:cs typeface="Arial"/>
              </a:rPr>
              <a:t>physical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strain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1800" dirty="0">
              <a:latin typeface="Arial"/>
              <a:cs typeface="Arial"/>
            </a:endParaRPr>
          </a:p>
          <a:p>
            <a:pPr marL="269875" marR="356235" indent="-257810">
              <a:lnSpc>
                <a:spcPct val="100000"/>
              </a:lnSpc>
              <a:spcBef>
                <a:spcPts val="1530"/>
              </a:spcBef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sz="1500" spc="20" dirty="0">
                <a:latin typeface="Arial"/>
                <a:cs typeface="Arial"/>
              </a:rPr>
              <a:t>Increase </a:t>
            </a:r>
            <a:r>
              <a:rPr sz="1500" spc="75" dirty="0">
                <a:latin typeface="Arial"/>
                <a:cs typeface="Arial"/>
              </a:rPr>
              <a:t>productivity </a:t>
            </a:r>
            <a:r>
              <a:rPr sz="1500" spc="80" dirty="0">
                <a:latin typeface="Arial"/>
                <a:cs typeface="Arial"/>
              </a:rPr>
              <a:t>by  </a:t>
            </a:r>
            <a:r>
              <a:rPr sz="1500" spc="60" dirty="0">
                <a:latin typeface="Arial"/>
                <a:cs typeface="Arial"/>
              </a:rPr>
              <a:t>reducing </a:t>
            </a:r>
            <a:r>
              <a:rPr sz="1500" spc="50" dirty="0">
                <a:latin typeface="Arial"/>
                <a:cs typeface="Arial"/>
              </a:rPr>
              <a:t>the </a:t>
            </a:r>
            <a:r>
              <a:rPr sz="1500" spc="40" dirty="0">
                <a:latin typeface="Arial"/>
                <a:cs typeface="Arial"/>
              </a:rPr>
              <a:t>need </a:t>
            </a:r>
            <a:r>
              <a:rPr sz="1500" spc="75" dirty="0">
                <a:latin typeface="Arial"/>
                <a:cs typeface="Arial"/>
              </a:rPr>
              <a:t>of</a:t>
            </a:r>
            <a:r>
              <a:rPr sz="1500" spc="-245" dirty="0">
                <a:latin typeface="Arial"/>
                <a:cs typeface="Arial"/>
              </a:rPr>
              <a:t> </a:t>
            </a:r>
            <a:r>
              <a:rPr sz="1500" spc="75" dirty="0">
                <a:latin typeface="Arial"/>
                <a:cs typeface="Arial"/>
              </a:rPr>
              <a:t>four  </a:t>
            </a:r>
            <a:r>
              <a:rPr sz="1500" spc="45" dirty="0">
                <a:latin typeface="Arial"/>
                <a:cs typeface="Arial"/>
              </a:rPr>
              <a:t>technicians </a:t>
            </a:r>
            <a:r>
              <a:rPr sz="1500" spc="80" dirty="0">
                <a:latin typeface="Arial"/>
                <a:cs typeface="Arial"/>
              </a:rPr>
              <a:t>to only</a:t>
            </a:r>
            <a:r>
              <a:rPr sz="1500" spc="-220" dirty="0">
                <a:latin typeface="Arial"/>
                <a:cs typeface="Arial"/>
              </a:rPr>
              <a:t> </a:t>
            </a:r>
            <a:r>
              <a:rPr sz="1500" spc="45" dirty="0">
                <a:latin typeface="Arial"/>
                <a:cs typeface="Arial"/>
              </a:rPr>
              <a:t>one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1800" dirty="0">
              <a:latin typeface="Arial"/>
              <a:cs typeface="Arial"/>
            </a:endParaRPr>
          </a:p>
          <a:p>
            <a:pPr marL="269875" marR="5080" indent="-257810">
              <a:lnSpc>
                <a:spcPct val="100000"/>
              </a:lnSpc>
              <a:spcBef>
                <a:spcPts val="1530"/>
              </a:spcBef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sz="1500" spc="60" dirty="0">
                <a:latin typeface="Arial"/>
                <a:cs typeface="Arial"/>
              </a:rPr>
              <a:t>Improves </a:t>
            </a:r>
            <a:r>
              <a:rPr sz="1500" spc="70" dirty="0">
                <a:latin typeface="Arial"/>
                <a:cs typeface="Arial"/>
              </a:rPr>
              <a:t>quality </a:t>
            </a:r>
            <a:r>
              <a:rPr sz="1500" spc="80" dirty="0">
                <a:latin typeface="Arial"/>
                <a:cs typeface="Arial"/>
              </a:rPr>
              <a:t>by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reducing  </a:t>
            </a:r>
            <a:r>
              <a:rPr sz="1500" spc="50" dirty="0">
                <a:latin typeface="Arial"/>
                <a:cs typeface="Arial"/>
              </a:rPr>
              <a:t>the </a:t>
            </a:r>
            <a:r>
              <a:rPr sz="1500" spc="25" dirty="0">
                <a:latin typeface="Arial"/>
                <a:cs typeface="Arial"/>
              </a:rPr>
              <a:t>chance </a:t>
            </a:r>
            <a:r>
              <a:rPr sz="1500" spc="75" dirty="0">
                <a:latin typeface="Arial"/>
                <a:cs typeface="Arial"/>
              </a:rPr>
              <a:t>of </a:t>
            </a:r>
            <a:r>
              <a:rPr sz="1500" spc="50" dirty="0">
                <a:latin typeface="Arial"/>
                <a:cs typeface="Arial"/>
              </a:rPr>
              <a:t>damage </a:t>
            </a:r>
            <a:r>
              <a:rPr sz="1500" spc="80" dirty="0">
                <a:latin typeface="Arial"/>
                <a:cs typeface="Arial"/>
              </a:rPr>
              <a:t>to </a:t>
            </a:r>
            <a:r>
              <a:rPr sz="1500" dirty="0">
                <a:latin typeface="Arial"/>
                <a:cs typeface="Arial"/>
              </a:rPr>
              <a:t>a  </a:t>
            </a:r>
            <a:r>
              <a:rPr sz="1500" spc="55" dirty="0">
                <a:latin typeface="Arial"/>
                <a:cs typeface="Arial"/>
              </a:rPr>
              <a:t>customer’s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45" dirty="0">
                <a:latin typeface="Arial"/>
                <a:cs typeface="Arial"/>
              </a:rPr>
              <a:t>vehicle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6819" y="6155268"/>
            <a:ext cx="1341119" cy="340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8659" y="6443839"/>
            <a:ext cx="466725" cy="314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12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6A20E238-8C9C-4719-AF27-8FA9D7094153}"/>
              </a:ext>
            </a:extLst>
          </p:cNvPr>
          <p:cNvSpPr txBox="1"/>
          <p:nvPr/>
        </p:nvSpPr>
        <p:spPr>
          <a:xfrm>
            <a:off x="1207825" y="815685"/>
            <a:ext cx="6414135" cy="5302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b="1" spc="30" dirty="0">
                <a:latin typeface="Arial"/>
                <a:cs typeface="Arial"/>
              </a:rPr>
              <a:t>Who </a:t>
            </a:r>
            <a:r>
              <a:rPr sz="1800" b="1" spc="-55" dirty="0">
                <a:latin typeface="Arial"/>
                <a:cs typeface="Arial"/>
              </a:rPr>
              <a:t>is </a:t>
            </a:r>
            <a:r>
              <a:rPr sz="1800" b="1" spc="30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competition? </a:t>
            </a:r>
            <a:r>
              <a:rPr sz="1500" spc="45" dirty="0">
                <a:latin typeface="Arial"/>
                <a:cs typeface="Arial"/>
              </a:rPr>
              <a:t>Forklift, </a:t>
            </a:r>
            <a:r>
              <a:rPr sz="1500" spc="80" dirty="0">
                <a:latin typeface="Arial"/>
                <a:cs typeface="Arial"/>
              </a:rPr>
              <a:t>four </a:t>
            </a:r>
            <a:r>
              <a:rPr sz="1500" spc="40" dirty="0">
                <a:latin typeface="Arial"/>
                <a:cs typeface="Arial"/>
              </a:rPr>
              <a:t>technicians, </a:t>
            </a:r>
            <a:r>
              <a:rPr sz="1500" spc="50" dirty="0">
                <a:latin typeface="Arial"/>
                <a:cs typeface="Arial"/>
              </a:rPr>
              <a:t>overhead</a:t>
            </a:r>
            <a:r>
              <a:rPr sz="1500" spc="-27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chain  </a:t>
            </a:r>
            <a:r>
              <a:rPr sz="1500" spc="60" dirty="0">
                <a:latin typeface="Arial"/>
                <a:cs typeface="Arial"/>
              </a:rPr>
              <a:t>fall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system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80" dirty="0">
                <a:latin typeface="Arial"/>
                <a:cs typeface="Arial"/>
              </a:rPr>
              <a:t>or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other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40" dirty="0">
                <a:latin typeface="Arial"/>
                <a:cs typeface="Arial"/>
              </a:rPr>
              <a:t>unsafe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35" dirty="0">
                <a:latin typeface="Arial"/>
                <a:cs typeface="Arial"/>
              </a:rPr>
              <a:t>practices.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D773621E-580F-4436-AF05-8C65FE4E5856}"/>
              </a:ext>
            </a:extLst>
          </p:cNvPr>
          <p:cNvSpPr/>
          <p:nvPr/>
        </p:nvSpPr>
        <p:spPr>
          <a:xfrm>
            <a:off x="5867400" y="2119002"/>
            <a:ext cx="2720339" cy="186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EDE3D6C4-8478-488F-B42F-7893ADCB5A69}"/>
              </a:ext>
            </a:extLst>
          </p:cNvPr>
          <p:cNvSpPr/>
          <p:nvPr/>
        </p:nvSpPr>
        <p:spPr>
          <a:xfrm>
            <a:off x="1924818" y="1465122"/>
            <a:ext cx="2010142" cy="1367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340" y="1098425"/>
            <a:ext cx="17589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85" dirty="0">
                <a:solidFill>
                  <a:srgbClr val="001BDA"/>
                </a:solidFill>
                <a:latin typeface="Arial"/>
                <a:cs typeface="Arial"/>
              </a:rPr>
              <a:t>Objections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2268" y="1858568"/>
            <a:ext cx="709295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0" dirty="0">
                <a:latin typeface="Arial"/>
                <a:cs typeface="Arial"/>
              </a:rPr>
              <a:t>Why would </a:t>
            </a:r>
            <a:r>
              <a:rPr sz="1200" b="1" dirty="0">
                <a:latin typeface="Arial"/>
                <a:cs typeface="Arial"/>
              </a:rPr>
              <a:t>a </a:t>
            </a:r>
            <a:r>
              <a:rPr sz="1200" b="1" spc="-10" dirty="0">
                <a:latin typeface="Arial"/>
                <a:cs typeface="Arial"/>
              </a:rPr>
              <a:t>mechanical </a:t>
            </a:r>
            <a:r>
              <a:rPr sz="1200" b="1" spc="-20" dirty="0">
                <a:latin typeface="Arial"/>
                <a:cs typeface="Arial"/>
              </a:rPr>
              <a:t>shop </a:t>
            </a:r>
            <a:r>
              <a:rPr sz="1200" b="1" dirty="0">
                <a:latin typeface="Arial"/>
                <a:cs typeface="Arial"/>
              </a:rPr>
              <a:t>need a </a:t>
            </a:r>
            <a:r>
              <a:rPr sz="1200" b="1" spc="-5" dirty="0">
                <a:latin typeface="Arial"/>
                <a:cs typeface="Arial"/>
              </a:rPr>
              <a:t>Lift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45" dirty="0">
                <a:latin typeface="Arial"/>
                <a:cs typeface="Arial"/>
              </a:rPr>
              <a:t>King?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Lift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King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80" dirty="0">
                <a:latin typeface="Arial"/>
                <a:cs typeface="Arial"/>
              </a:rPr>
              <a:t>will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cut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labor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time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for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repairs.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Most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repairs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require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hood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to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be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removed.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 marR="110489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When </a:t>
            </a:r>
            <a:r>
              <a:rPr sz="1200" b="1" spc="20" dirty="0">
                <a:latin typeface="Arial"/>
                <a:cs typeface="Arial"/>
              </a:rPr>
              <a:t>the </a:t>
            </a:r>
            <a:r>
              <a:rPr sz="1200" b="1" spc="-5" dirty="0">
                <a:latin typeface="Arial"/>
                <a:cs typeface="Arial"/>
              </a:rPr>
              <a:t>Lift </a:t>
            </a:r>
            <a:r>
              <a:rPr sz="1200" b="1" spc="-20" dirty="0">
                <a:latin typeface="Arial"/>
                <a:cs typeface="Arial"/>
              </a:rPr>
              <a:t>King </a:t>
            </a:r>
            <a:r>
              <a:rPr sz="1200" b="1" spc="-35" dirty="0">
                <a:latin typeface="Arial"/>
                <a:cs typeface="Arial"/>
              </a:rPr>
              <a:t>is </a:t>
            </a:r>
            <a:r>
              <a:rPr sz="1200" b="1" spc="-5" dirty="0">
                <a:latin typeface="Arial"/>
                <a:cs typeface="Arial"/>
              </a:rPr>
              <a:t>folded </a:t>
            </a:r>
            <a:r>
              <a:rPr sz="1200" b="1" dirty="0">
                <a:latin typeface="Arial"/>
                <a:cs typeface="Arial"/>
              </a:rPr>
              <a:t>in </a:t>
            </a:r>
            <a:r>
              <a:rPr sz="1200" b="1" spc="20" dirty="0">
                <a:latin typeface="Arial"/>
                <a:cs typeface="Arial"/>
              </a:rPr>
              <a:t>the </a:t>
            </a:r>
            <a:r>
              <a:rPr sz="1200" b="1" spc="-5" dirty="0">
                <a:latin typeface="Arial"/>
                <a:cs typeface="Arial"/>
              </a:rPr>
              <a:t>stored position, </a:t>
            </a:r>
            <a:r>
              <a:rPr sz="1200" b="1" spc="40" dirty="0">
                <a:latin typeface="Arial"/>
                <a:cs typeface="Arial"/>
              </a:rPr>
              <a:t>how </a:t>
            </a:r>
            <a:r>
              <a:rPr sz="1200" b="1" spc="-5" dirty="0">
                <a:latin typeface="Arial"/>
                <a:cs typeface="Arial"/>
              </a:rPr>
              <a:t>much </a:t>
            </a:r>
            <a:r>
              <a:rPr sz="1200" b="1" spc="30" dirty="0">
                <a:latin typeface="Arial"/>
                <a:cs typeface="Arial"/>
              </a:rPr>
              <a:t>time </a:t>
            </a:r>
            <a:r>
              <a:rPr sz="1200" b="1" spc="-20" dirty="0">
                <a:latin typeface="Arial"/>
                <a:cs typeface="Arial"/>
              </a:rPr>
              <a:t>does </a:t>
            </a:r>
            <a:r>
              <a:rPr sz="1200" b="1" spc="30" dirty="0">
                <a:latin typeface="Arial"/>
                <a:cs typeface="Arial"/>
              </a:rPr>
              <a:t>it </a:t>
            </a:r>
            <a:r>
              <a:rPr sz="1200" b="1" spc="-5" dirty="0">
                <a:latin typeface="Arial"/>
                <a:cs typeface="Arial"/>
              </a:rPr>
              <a:t>require </a:t>
            </a:r>
            <a:r>
              <a:rPr sz="1200" b="1" spc="30" dirty="0">
                <a:latin typeface="Arial"/>
                <a:cs typeface="Arial"/>
              </a:rPr>
              <a:t>to </a:t>
            </a:r>
            <a:r>
              <a:rPr sz="1200" b="1" spc="-5" dirty="0">
                <a:latin typeface="Arial"/>
                <a:cs typeface="Arial"/>
              </a:rPr>
              <a:t>set-up and  </a:t>
            </a:r>
            <a:r>
              <a:rPr sz="1200" b="1" spc="50" dirty="0">
                <a:latin typeface="Arial"/>
                <a:cs typeface="Arial"/>
              </a:rPr>
              <a:t>what </a:t>
            </a:r>
            <a:r>
              <a:rPr sz="1200" b="1" spc="-5" dirty="0">
                <a:latin typeface="Arial"/>
                <a:cs typeface="Arial"/>
              </a:rPr>
              <a:t>tools </a:t>
            </a:r>
            <a:r>
              <a:rPr sz="1200" b="1" dirty="0">
                <a:latin typeface="Arial"/>
                <a:cs typeface="Arial"/>
              </a:rPr>
              <a:t>are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needed?</a:t>
            </a:r>
            <a:endParaRPr sz="1200">
              <a:latin typeface="Arial"/>
              <a:cs typeface="Arial"/>
            </a:endParaRPr>
          </a:p>
          <a:p>
            <a:pPr marL="12700" marR="174625">
              <a:lnSpc>
                <a:spcPct val="100000"/>
              </a:lnSpc>
            </a:pPr>
            <a:r>
              <a:rPr sz="1200" spc="60" dirty="0">
                <a:latin typeface="Arial"/>
                <a:cs typeface="Arial"/>
              </a:rPr>
              <a:t>An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average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technician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working</a:t>
            </a:r>
            <a:r>
              <a:rPr sz="1200" spc="30" dirty="0">
                <a:latin typeface="Arial"/>
                <a:cs typeface="Arial"/>
              </a:rPr>
              <a:t> at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normal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speed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can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set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up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Lift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King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ready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for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work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in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only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 </a:t>
            </a:r>
            <a:r>
              <a:rPr sz="1200" spc="40" dirty="0">
                <a:latin typeface="Arial"/>
                <a:cs typeface="Arial"/>
              </a:rPr>
              <a:t>couple </a:t>
            </a:r>
            <a:r>
              <a:rPr sz="1200" spc="50" dirty="0">
                <a:latin typeface="Arial"/>
                <a:cs typeface="Arial"/>
              </a:rPr>
              <a:t>minutes </a:t>
            </a:r>
            <a:r>
              <a:rPr sz="1200" spc="80" dirty="0">
                <a:latin typeface="Arial"/>
                <a:cs typeface="Arial"/>
              </a:rPr>
              <a:t>with </a:t>
            </a:r>
            <a:r>
              <a:rPr sz="1200" spc="30" dirty="0">
                <a:latin typeface="Arial"/>
                <a:cs typeface="Arial"/>
              </a:rPr>
              <a:t>NO </a:t>
            </a:r>
            <a:r>
              <a:rPr sz="1200" spc="45" dirty="0">
                <a:latin typeface="Arial"/>
                <a:cs typeface="Arial"/>
              </a:rPr>
              <a:t>tools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needed.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30" dirty="0">
                <a:latin typeface="Arial"/>
                <a:cs typeface="Arial"/>
              </a:rPr>
              <a:t>It will </a:t>
            </a:r>
            <a:r>
              <a:rPr sz="1200" b="1" spc="15" dirty="0">
                <a:latin typeface="Arial"/>
                <a:cs typeface="Arial"/>
              </a:rPr>
              <a:t>take </a:t>
            </a:r>
            <a:r>
              <a:rPr sz="1200" b="1" spc="20" dirty="0">
                <a:latin typeface="Arial"/>
                <a:cs typeface="Arial"/>
              </a:rPr>
              <a:t>too </a:t>
            </a:r>
            <a:r>
              <a:rPr sz="1200" b="1" spc="-5" dirty="0">
                <a:latin typeface="Arial"/>
                <a:cs typeface="Arial"/>
              </a:rPr>
              <a:t>much floor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space.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45" dirty="0">
                <a:latin typeface="Arial"/>
                <a:cs typeface="Arial"/>
              </a:rPr>
              <a:t>When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folded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in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stored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position,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Lift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King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needs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only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 </a:t>
            </a:r>
            <a:r>
              <a:rPr sz="1200" spc="30" dirty="0">
                <a:latin typeface="Arial"/>
                <a:cs typeface="Arial"/>
              </a:rPr>
              <a:t>square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feet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floor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space.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Do </a:t>
            </a:r>
            <a:r>
              <a:rPr sz="1200" b="1" dirty="0">
                <a:latin typeface="Arial"/>
                <a:cs typeface="Arial"/>
              </a:rPr>
              <a:t>I </a:t>
            </a:r>
            <a:r>
              <a:rPr sz="1200" b="1" spc="-5" dirty="0">
                <a:latin typeface="Arial"/>
                <a:cs typeface="Arial"/>
              </a:rPr>
              <a:t>have </a:t>
            </a:r>
            <a:r>
              <a:rPr sz="1200" b="1" spc="30" dirty="0">
                <a:latin typeface="Arial"/>
                <a:cs typeface="Arial"/>
              </a:rPr>
              <a:t>to </a:t>
            </a:r>
            <a:r>
              <a:rPr sz="1200" b="1" spc="5" dirty="0">
                <a:latin typeface="Arial"/>
                <a:cs typeface="Arial"/>
              </a:rPr>
              <a:t>remove </a:t>
            </a:r>
            <a:r>
              <a:rPr sz="1200" b="1" spc="20" dirty="0">
                <a:latin typeface="Arial"/>
                <a:cs typeface="Arial"/>
              </a:rPr>
              <a:t>the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grill?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45" dirty="0">
                <a:latin typeface="Arial"/>
                <a:cs typeface="Arial"/>
              </a:rPr>
              <a:t>Only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if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you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want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to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rotate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hood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into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open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or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closed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5" dirty="0">
                <a:latin typeface="Arial"/>
                <a:cs typeface="Arial"/>
              </a:rPr>
              <a:t>position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while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performing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repairs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to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it. 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35" dirty="0">
                <a:latin typeface="Arial"/>
                <a:cs typeface="Arial"/>
              </a:rPr>
              <a:t>secondary </a:t>
            </a:r>
            <a:r>
              <a:rPr sz="1200" spc="75" dirty="0">
                <a:latin typeface="Arial"/>
                <a:cs typeface="Arial"/>
              </a:rPr>
              <a:t>mount </a:t>
            </a:r>
            <a:r>
              <a:rPr sz="1200" spc="50" dirty="0">
                <a:latin typeface="Arial"/>
                <a:cs typeface="Arial"/>
              </a:rPr>
              <a:t>allows </a:t>
            </a:r>
            <a:r>
              <a:rPr sz="1200" spc="40" dirty="0">
                <a:latin typeface="Arial"/>
                <a:cs typeface="Arial"/>
              </a:rPr>
              <a:t>the </a:t>
            </a:r>
            <a:r>
              <a:rPr sz="1200" spc="60" dirty="0">
                <a:latin typeface="Arial"/>
                <a:cs typeface="Arial"/>
              </a:rPr>
              <a:t>hood to </a:t>
            </a:r>
            <a:r>
              <a:rPr sz="1200" spc="30" dirty="0">
                <a:latin typeface="Arial"/>
                <a:cs typeface="Arial"/>
              </a:rPr>
              <a:t>be </a:t>
            </a:r>
            <a:r>
              <a:rPr sz="1200" spc="50" dirty="0">
                <a:latin typeface="Arial"/>
                <a:cs typeface="Arial"/>
              </a:rPr>
              <a:t>lifted </a:t>
            </a:r>
            <a:r>
              <a:rPr sz="1200" spc="65" dirty="0">
                <a:latin typeface="Arial"/>
                <a:cs typeface="Arial"/>
              </a:rPr>
              <a:t>in </a:t>
            </a:r>
            <a:r>
              <a:rPr sz="1200" spc="30" dirty="0">
                <a:latin typeface="Arial"/>
                <a:cs typeface="Arial"/>
              </a:rPr>
              <a:t>an </a:t>
            </a:r>
            <a:r>
              <a:rPr sz="1200" spc="60" dirty="0">
                <a:latin typeface="Arial"/>
                <a:cs typeface="Arial"/>
              </a:rPr>
              <a:t>upward or </a:t>
            </a:r>
            <a:r>
              <a:rPr sz="1200" spc="55" dirty="0">
                <a:latin typeface="Arial"/>
                <a:cs typeface="Arial"/>
              </a:rPr>
              <a:t>lowered position </a:t>
            </a:r>
            <a:r>
              <a:rPr sz="1200" spc="20" dirty="0">
                <a:latin typeface="Arial"/>
                <a:cs typeface="Arial"/>
              </a:rPr>
              <a:t>(same </a:t>
            </a:r>
            <a:r>
              <a:rPr sz="1200" dirty="0">
                <a:latin typeface="Arial"/>
                <a:cs typeface="Arial"/>
              </a:rPr>
              <a:t>as 4  </a:t>
            </a:r>
            <a:r>
              <a:rPr sz="1200" spc="30" dirty="0">
                <a:latin typeface="Arial"/>
                <a:cs typeface="Arial"/>
              </a:rPr>
              <a:t>technicians) </a:t>
            </a:r>
            <a:r>
              <a:rPr sz="1200" spc="70" dirty="0">
                <a:latin typeface="Arial"/>
                <a:cs typeface="Arial"/>
              </a:rPr>
              <a:t>without </a:t>
            </a:r>
            <a:r>
              <a:rPr sz="1200" spc="40" dirty="0">
                <a:latin typeface="Arial"/>
                <a:cs typeface="Arial"/>
              </a:rPr>
              <a:t>the </a:t>
            </a:r>
            <a:r>
              <a:rPr sz="1200" spc="65" dirty="0">
                <a:latin typeface="Arial"/>
                <a:cs typeface="Arial"/>
              </a:rPr>
              <a:t>grill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removed.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25" dirty="0">
                <a:latin typeface="Arial"/>
                <a:cs typeface="Arial"/>
              </a:rPr>
              <a:t>Can </a:t>
            </a:r>
            <a:r>
              <a:rPr sz="1200" b="1" dirty="0">
                <a:latin typeface="Arial"/>
                <a:cs typeface="Arial"/>
              </a:rPr>
              <a:t>I </a:t>
            </a:r>
            <a:r>
              <a:rPr sz="1200" b="1" spc="-20" dirty="0">
                <a:latin typeface="Arial"/>
                <a:cs typeface="Arial"/>
              </a:rPr>
              <a:t>push </a:t>
            </a:r>
            <a:r>
              <a:rPr sz="1200" b="1" spc="20" dirty="0">
                <a:latin typeface="Arial"/>
                <a:cs typeface="Arial"/>
              </a:rPr>
              <a:t>the </a:t>
            </a:r>
            <a:r>
              <a:rPr sz="1200" b="1" spc="-5" dirty="0">
                <a:latin typeface="Arial"/>
                <a:cs typeface="Arial"/>
              </a:rPr>
              <a:t>hood around </a:t>
            </a:r>
            <a:r>
              <a:rPr sz="1200" b="1" spc="20" dirty="0">
                <a:latin typeface="Arial"/>
                <a:cs typeface="Arial"/>
              </a:rPr>
              <a:t>the </a:t>
            </a:r>
            <a:r>
              <a:rPr sz="1200" b="1" spc="-20" dirty="0">
                <a:latin typeface="Arial"/>
                <a:cs typeface="Arial"/>
              </a:rPr>
              <a:t>shop </a:t>
            </a:r>
            <a:r>
              <a:rPr sz="1200" b="1" spc="25" dirty="0">
                <a:latin typeface="Arial"/>
                <a:cs typeface="Arial"/>
              </a:rPr>
              <a:t>while </a:t>
            </a:r>
            <a:r>
              <a:rPr sz="1200" b="1" spc="-5" dirty="0">
                <a:latin typeface="Arial"/>
                <a:cs typeface="Arial"/>
              </a:rPr>
              <a:t>on </a:t>
            </a:r>
            <a:r>
              <a:rPr sz="1200" b="1" spc="20" dirty="0">
                <a:latin typeface="Arial"/>
                <a:cs typeface="Arial"/>
              </a:rPr>
              <a:t>the </a:t>
            </a:r>
            <a:r>
              <a:rPr sz="1200" b="1" spc="-5" dirty="0">
                <a:latin typeface="Arial"/>
                <a:cs typeface="Arial"/>
              </a:rPr>
              <a:t>Lift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-45" dirty="0">
                <a:latin typeface="Arial"/>
                <a:cs typeface="Arial"/>
              </a:rPr>
              <a:t>King?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latin typeface="Arial"/>
                <a:cs typeface="Arial"/>
              </a:rPr>
              <a:t>YES, </a:t>
            </a:r>
            <a:r>
              <a:rPr sz="1200" spc="65" dirty="0">
                <a:latin typeface="Arial"/>
                <a:cs typeface="Arial"/>
              </a:rPr>
              <a:t>it </a:t>
            </a:r>
            <a:r>
              <a:rPr sz="1200" spc="30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50" dirty="0">
                <a:latin typeface="Arial"/>
                <a:cs typeface="Arial"/>
              </a:rPr>
              <a:t>very </a:t>
            </a:r>
            <a:r>
              <a:rPr sz="1200" spc="15" dirty="0">
                <a:latin typeface="Arial"/>
                <a:cs typeface="Arial"/>
              </a:rPr>
              <a:t>easy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process.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16852" y="5839833"/>
            <a:ext cx="1658111" cy="437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66604" y="5406378"/>
            <a:ext cx="2639167" cy="941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2960" y="6274843"/>
            <a:ext cx="352425" cy="40830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60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13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8460" y="1355090"/>
            <a:ext cx="6153150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spc="20" dirty="0">
                <a:latin typeface="Arial"/>
                <a:cs typeface="Arial"/>
              </a:rPr>
              <a:t>The </a:t>
            </a:r>
            <a:r>
              <a:rPr sz="1500" spc="75" dirty="0">
                <a:latin typeface="Arial"/>
                <a:cs typeface="Arial"/>
              </a:rPr>
              <a:t>most </a:t>
            </a:r>
            <a:r>
              <a:rPr sz="1500" spc="90" dirty="0">
                <a:latin typeface="Arial"/>
                <a:cs typeface="Arial"/>
              </a:rPr>
              <a:t>common </a:t>
            </a:r>
            <a:r>
              <a:rPr sz="1500" spc="80" dirty="0">
                <a:latin typeface="Arial"/>
                <a:cs typeface="Arial"/>
              </a:rPr>
              <a:t>way </a:t>
            </a:r>
            <a:r>
              <a:rPr sz="1500" spc="45" dirty="0">
                <a:latin typeface="Arial"/>
                <a:cs typeface="Arial"/>
              </a:rPr>
              <a:t>shops </a:t>
            </a:r>
            <a:r>
              <a:rPr sz="1500" spc="60" dirty="0">
                <a:latin typeface="Arial"/>
                <a:cs typeface="Arial"/>
              </a:rPr>
              <a:t>currently </a:t>
            </a:r>
            <a:r>
              <a:rPr sz="1500" spc="65" dirty="0">
                <a:latin typeface="Arial"/>
                <a:cs typeface="Arial"/>
              </a:rPr>
              <a:t>remove </a:t>
            </a:r>
            <a:r>
              <a:rPr sz="1500" spc="80" dirty="0">
                <a:latin typeface="Arial"/>
                <a:cs typeface="Arial"/>
              </a:rPr>
              <a:t>or </a:t>
            </a:r>
            <a:r>
              <a:rPr sz="1500" spc="55" dirty="0">
                <a:latin typeface="Arial"/>
                <a:cs typeface="Arial"/>
              </a:rPr>
              <a:t>install </a:t>
            </a:r>
            <a:r>
              <a:rPr sz="1500" spc="50" dirty="0">
                <a:latin typeface="Arial"/>
                <a:cs typeface="Arial"/>
              </a:rPr>
              <a:t>semi  </a:t>
            </a:r>
            <a:r>
              <a:rPr sz="1500" spc="60" dirty="0">
                <a:latin typeface="Arial"/>
                <a:cs typeface="Arial"/>
              </a:rPr>
              <a:t>hoods </a:t>
            </a:r>
            <a:r>
              <a:rPr sz="1500" spc="25" dirty="0">
                <a:latin typeface="Arial"/>
                <a:cs typeface="Arial"/>
              </a:rPr>
              <a:t>are </a:t>
            </a:r>
            <a:r>
              <a:rPr sz="1500" spc="100" dirty="0">
                <a:latin typeface="Arial"/>
                <a:cs typeface="Arial"/>
              </a:rPr>
              <a:t>with </a:t>
            </a:r>
            <a:r>
              <a:rPr sz="1500" spc="75" dirty="0">
                <a:latin typeface="Arial"/>
                <a:cs typeface="Arial"/>
              </a:rPr>
              <a:t>four </a:t>
            </a:r>
            <a:r>
              <a:rPr sz="1500" spc="35" dirty="0">
                <a:latin typeface="Arial"/>
                <a:cs typeface="Arial"/>
              </a:rPr>
              <a:t>technicians. </a:t>
            </a:r>
            <a:r>
              <a:rPr sz="1500" spc="20" dirty="0">
                <a:latin typeface="Arial"/>
                <a:cs typeface="Arial"/>
              </a:rPr>
              <a:t>The </a:t>
            </a:r>
            <a:r>
              <a:rPr sz="1500" spc="40" dirty="0">
                <a:latin typeface="Arial"/>
                <a:cs typeface="Arial"/>
              </a:rPr>
              <a:t>actual </a:t>
            </a:r>
            <a:r>
              <a:rPr sz="1500" spc="45" dirty="0">
                <a:latin typeface="Arial"/>
                <a:cs typeface="Arial"/>
              </a:rPr>
              <a:t>technician </a:t>
            </a:r>
            <a:r>
              <a:rPr sz="1500" spc="75" dirty="0">
                <a:latin typeface="Arial"/>
                <a:cs typeface="Arial"/>
              </a:rPr>
              <a:t>performing  </a:t>
            </a:r>
            <a:r>
              <a:rPr sz="1500" spc="50" dirty="0">
                <a:latin typeface="Arial"/>
                <a:cs typeface="Arial"/>
              </a:rPr>
              <a:t>the repair </a:t>
            </a:r>
            <a:r>
              <a:rPr sz="1500" spc="35" dirty="0">
                <a:latin typeface="Arial"/>
                <a:cs typeface="Arial"/>
              </a:rPr>
              <a:t>spends </a:t>
            </a:r>
            <a:r>
              <a:rPr sz="1500" spc="40" dirty="0">
                <a:latin typeface="Arial"/>
                <a:cs typeface="Arial"/>
              </a:rPr>
              <a:t>an </a:t>
            </a:r>
            <a:r>
              <a:rPr sz="1500" spc="35" dirty="0">
                <a:latin typeface="Arial"/>
                <a:cs typeface="Arial"/>
              </a:rPr>
              <a:t>average </a:t>
            </a:r>
            <a:r>
              <a:rPr sz="1500" spc="70" dirty="0">
                <a:latin typeface="Arial"/>
                <a:cs typeface="Arial"/>
              </a:rPr>
              <a:t>of </a:t>
            </a:r>
            <a:r>
              <a:rPr sz="1500" spc="55" dirty="0">
                <a:latin typeface="Arial"/>
                <a:cs typeface="Arial"/>
              </a:rPr>
              <a:t>fifteen </a:t>
            </a:r>
            <a:r>
              <a:rPr sz="1500" spc="65" dirty="0">
                <a:latin typeface="Arial"/>
                <a:cs typeface="Arial"/>
              </a:rPr>
              <a:t>minutes </a:t>
            </a:r>
            <a:r>
              <a:rPr sz="1500" spc="60" dirty="0">
                <a:latin typeface="Arial"/>
                <a:cs typeface="Arial"/>
              </a:rPr>
              <a:t>recruiting </a:t>
            </a:r>
            <a:r>
              <a:rPr sz="1500" spc="45" dirty="0">
                <a:latin typeface="Arial"/>
                <a:cs typeface="Arial"/>
              </a:rPr>
              <a:t>three </a:t>
            </a:r>
            <a:r>
              <a:rPr sz="1500" spc="60" dirty="0">
                <a:latin typeface="Arial"/>
                <a:cs typeface="Arial"/>
              </a:rPr>
              <a:t>or  </a:t>
            </a:r>
            <a:r>
              <a:rPr sz="1500" spc="80" dirty="0">
                <a:latin typeface="Arial"/>
                <a:cs typeface="Arial"/>
              </a:rPr>
              <a:t>four </a:t>
            </a:r>
            <a:r>
              <a:rPr sz="1500" spc="35" dirty="0">
                <a:latin typeface="Arial"/>
                <a:cs typeface="Arial"/>
              </a:rPr>
              <a:t>helpers, </a:t>
            </a:r>
            <a:r>
              <a:rPr sz="1500" spc="55" dirty="0">
                <a:latin typeface="Arial"/>
                <a:cs typeface="Arial"/>
              </a:rPr>
              <a:t>five </a:t>
            </a:r>
            <a:r>
              <a:rPr sz="1500" spc="65" dirty="0">
                <a:latin typeface="Arial"/>
                <a:cs typeface="Arial"/>
              </a:rPr>
              <a:t>minutes </a:t>
            </a:r>
            <a:r>
              <a:rPr sz="1500" spc="75" dirty="0">
                <a:latin typeface="Arial"/>
                <a:cs typeface="Arial"/>
              </a:rPr>
              <a:t>removing </a:t>
            </a:r>
            <a:r>
              <a:rPr sz="1500" spc="80" dirty="0">
                <a:latin typeface="Arial"/>
                <a:cs typeface="Arial"/>
              </a:rPr>
              <a:t>or </a:t>
            </a:r>
            <a:r>
              <a:rPr sz="1500" spc="60" dirty="0">
                <a:latin typeface="Arial"/>
                <a:cs typeface="Arial"/>
              </a:rPr>
              <a:t>installing </a:t>
            </a:r>
            <a:r>
              <a:rPr sz="1500" spc="50" dirty="0">
                <a:latin typeface="Arial"/>
                <a:cs typeface="Arial"/>
              </a:rPr>
              <a:t>the </a:t>
            </a:r>
            <a:r>
              <a:rPr sz="1500" spc="75" dirty="0">
                <a:latin typeface="Arial"/>
                <a:cs typeface="Arial"/>
              </a:rPr>
              <a:t>hood </a:t>
            </a:r>
            <a:r>
              <a:rPr sz="1500" spc="50" dirty="0">
                <a:latin typeface="Arial"/>
                <a:cs typeface="Arial"/>
              </a:rPr>
              <a:t>and </a:t>
            </a:r>
            <a:r>
              <a:rPr sz="1500" spc="45" dirty="0">
                <a:latin typeface="Arial"/>
                <a:cs typeface="Arial"/>
              </a:rPr>
              <a:t>an  </a:t>
            </a:r>
            <a:r>
              <a:rPr sz="1500" spc="60" dirty="0">
                <a:latin typeface="Arial"/>
                <a:cs typeface="Arial"/>
              </a:rPr>
              <a:t>additional </a:t>
            </a:r>
            <a:r>
              <a:rPr sz="1500" spc="55" dirty="0">
                <a:latin typeface="Arial"/>
                <a:cs typeface="Arial"/>
              </a:rPr>
              <a:t>ten </a:t>
            </a:r>
            <a:r>
              <a:rPr sz="1500" spc="65" dirty="0">
                <a:latin typeface="Arial"/>
                <a:cs typeface="Arial"/>
              </a:rPr>
              <a:t>minutes </a:t>
            </a:r>
            <a:r>
              <a:rPr sz="1500" spc="50" dirty="0">
                <a:latin typeface="Arial"/>
                <a:cs typeface="Arial"/>
              </a:rPr>
              <a:t>before </a:t>
            </a:r>
            <a:r>
              <a:rPr sz="1500" spc="45" dirty="0">
                <a:latin typeface="Arial"/>
                <a:cs typeface="Arial"/>
              </a:rPr>
              <a:t>all </a:t>
            </a:r>
            <a:r>
              <a:rPr sz="1500" spc="40" dirty="0">
                <a:latin typeface="Arial"/>
                <a:cs typeface="Arial"/>
              </a:rPr>
              <a:t>technicians </a:t>
            </a:r>
            <a:r>
              <a:rPr sz="1500" spc="25" dirty="0">
                <a:latin typeface="Arial"/>
                <a:cs typeface="Arial"/>
              </a:rPr>
              <a:t>are </a:t>
            </a:r>
            <a:r>
              <a:rPr sz="1500" spc="15" dirty="0">
                <a:latin typeface="Arial"/>
                <a:cs typeface="Arial"/>
              </a:rPr>
              <a:t>back </a:t>
            </a:r>
            <a:r>
              <a:rPr sz="1500" spc="80" dirty="0">
                <a:latin typeface="Arial"/>
                <a:cs typeface="Arial"/>
              </a:rPr>
              <a:t>to </a:t>
            </a:r>
            <a:r>
              <a:rPr sz="1500" spc="60" dirty="0">
                <a:latin typeface="Arial"/>
                <a:cs typeface="Arial"/>
              </a:rPr>
              <a:t>work. </a:t>
            </a:r>
            <a:r>
              <a:rPr sz="1500" spc="30" dirty="0">
                <a:latin typeface="Arial"/>
                <a:cs typeface="Arial"/>
              </a:rPr>
              <a:t>This  </a:t>
            </a:r>
            <a:r>
              <a:rPr sz="1500" spc="35" dirty="0">
                <a:latin typeface="Arial"/>
                <a:cs typeface="Arial"/>
              </a:rPr>
              <a:t>adds </a:t>
            </a:r>
            <a:r>
              <a:rPr sz="1500" spc="75" dirty="0">
                <a:latin typeface="Arial"/>
                <a:cs typeface="Arial"/>
              </a:rPr>
              <a:t>up </a:t>
            </a:r>
            <a:r>
              <a:rPr sz="1500" spc="80" dirty="0">
                <a:latin typeface="Arial"/>
                <a:cs typeface="Arial"/>
              </a:rPr>
              <a:t>to </a:t>
            </a:r>
            <a:r>
              <a:rPr sz="1500" spc="75" dirty="0">
                <a:latin typeface="Arial"/>
                <a:cs typeface="Arial"/>
              </a:rPr>
              <a:t>thirty </a:t>
            </a:r>
            <a:r>
              <a:rPr sz="1500" spc="65" dirty="0">
                <a:latin typeface="Arial"/>
                <a:cs typeface="Arial"/>
              </a:rPr>
              <a:t>minutes </a:t>
            </a:r>
            <a:r>
              <a:rPr sz="1500" spc="75" dirty="0">
                <a:latin typeface="Arial"/>
                <a:cs typeface="Arial"/>
              </a:rPr>
              <a:t>multiplied </a:t>
            </a:r>
            <a:r>
              <a:rPr sz="1500" spc="80" dirty="0">
                <a:latin typeface="Arial"/>
                <a:cs typeface="Arial"/>
              </a:rPr>
              <a:t>by four </a:t>
            </a:r>
            <a:r>
              <a:rPr sz="1500" spc="35" dirty="0">
                <a:latin typeface="Arial"/>
                <a:cs typeface="Arial"/>
              </a:rPr>
              <a:t>technicians. </a:t>
            </a:r>
            <a:r>
              <a:rPr sz="1500" spc="20" dirty="0">
                <a:latin typeface="Arial"/>
                <a:cs typeface="Arial"/>
              </a:rPr>
              <a:t>The </a:t>
            </a:r>
            <a:r>
              <a:rPr sz="1500" spc="45" dirty="0">
                <a:latin typeface="Arial"/>
                <a:cs typeface="Arial"/>
              </a:rPr>
              <a:t>same  </a:t>
            </a:r>
            <a:r>
              <a:rPr sz="1500" spc="35" dirty="0">
                <a:latin typeface="Arial"/>
                <a:cs typeface="Arial"/>
              </a:rPr>
              <a:t>process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35" dirty="0">
                <a:latin typeface="Arial"/>
                <a:cs typeface="Arial"/>
              </a:rPr>
              <a:t>repeats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itself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80" dirty="0">
                <a:latin typeface="Arial"/>
                <a:cs typeface="Arial"/>
              </a:rPr>
              <a:t>when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the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semi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75" dirty="0">
                <a:latin typeface="Arial"/>
                <a:cs typeface="Arial"/>
              </a:rPr>
              <a:t>hood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40" dirty="0">
                <a:latin typeface="Arial"/>
                <a:cs typeface="Arial"/>
              </a:rPr>
              <a:t>is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45" dirty="0">
                <a:latin typeface="Arial"/>
                <a:cs typeface="Arial"/>
              </a:rPr>
              <a:t>re-installed.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2700" marR="10160" algn="just">
              <a:lnSpc>
                <a:spcPct val="100000"/>
              </a:lnSpc>
            </a:pPr>
            <a:r>
              <a:rPr sz="1500" spc="20" dirty="0">
                <a:latin typeface="Arial"/>
                <a:cs typeface="Arial"/>
              </a:rPr>
              <a:t>The </a:t>
            </a:r>
            <a:r>
              <a:rPr sz="1500" spc="35" dirty="0">
                <a:latin typeface="Arial"/>
                <a:cs typeface="Arial"/>
              </a:rPr>
              <a:t>average </a:t>
            </a:r>
            <a:r>
              <a:rPr sz="1500" spc="50" dirty="0">
                <a:latin typeface="Arial"/>
                <a:cs typeface="Arial"/>
              </a:rPr>
              <a:t>repair </a:t>
            </a:r>
            <a:r>
              <a:rPr sz="1500" spc="55" dirty="0">
                <a:latin typeface="Arial"/>
                <a:cs typeface="Arial"/>
              </a:rPr>
              <a:t>facility </a:t>
            </a:r>
            <a:r>
              <a:rPr sz="1500" spc="20" dirty="0">
                <a:latin typeface="Arial"/>
                <a:cs typeface="Arial"/>
              </a:rPr>
              <a:t>losses </a:t>
            </a:r>
            <a:r>
              <a:rPr sz="1500" spc="80" dirty="0">
                <a:latin typeface="Arial"/>
                <a:cs typeface="Arial"/>
              </a:rPr>
              <a:t>four </a:t>
            </a:r>
            <a:r>
              <a:rPr sz="1500" spc="55" dirty="0">
                <a:latin typeface="Arial"/>
                <a:cs typeface="Arial"/>
              </a:rPr>
              <a:t>billable </a:t>
            </a:r>
            <a:r>
              <a:rPr sz="1500" spc="60" dirty="0">
                <a:latin typeface="Arial"/>
                <a:cs typeface="Arial"/>
              </a:rPr>
              <a:t>hours </a:t>
            </a:r>
            <a:r>
              <a:rPr sz="1500" spc="80" dirty="0">
                <a:latin typeface="Arial"/>
                <a:cs typeface="Arial"/>
              </a:rPr>
              <a:t>removing </a:t>
            </a:r>
            <a:r>
              <a:rPr sz="1500" spc="40" dirty="0">
                <a:latin typeface="Arial"/>
                <a:cs typeface="Arial"/>
              </a:rPr>
              <a:t>and  </a:t>
            </a:r>
            <a:r>
              <a:rPr sz="1500" spc="60" dirty="0">
                <a:latin typeface="Arial"/>
                <a:cs typeface="Arial"/>
              </a:rPr>
              <a:t>installing </a:t>
            </a:r>
            <a:r>
              <a:rPr sz="1500" dirty="0">
                <a:latin typeface="Arial"/>
                <a:cs typeface="Arial"/>
              </a:rPr>
              <a:t>a </a:t>
            </a:r>
            <a:r>
              <a:rPr sz="1500" spc="60" dirty="0">
                <a:latin typeface="Arial"/>
                <a:cs typeface="Arial"/>
              </a:rPr>
              <a:t>semi </a:t>
            </a:r>
            <a:r>
              <a:rPr sz="1500" spc="75" dirty="0">
                <a:latin typeface="Arial"/>
                <a:cs typeface="Arial"/>
              </a:rPr>
              <a:t>hood </a:t>
            </a:r>
            <a:r>
              <a:rPr sz="1500" spc="50" dirty="0">
                <a:latin typeface="Arial"/>
                <a:cs typeface="Arial"/>
              </a:rPr>
              <a:t>and </a:t>
            </a:r>
            <a:r>
              <a:rPr sz="1500" spc="40" dirty="0">
                <a:latin typeface="Arial"/>
                <a:cs typeface="Arial"/>
              </a:rPr>
              <a:t>is </a:t>
            </a:r>
            <a:r>
              <a:rPr sz="1500" spc="45" dirty="0">
                <a:latin typeface="Arial"/>
                <a:cs typeface="Arial"/>
              </a:rPr>
              <a:t>exposed </a:t>
            </a:r>
            <a:r>
              <a:rPr sz="1500" spc="80" dirty="0">
                <a:latin typeface="Arial"/>
                <a:cs typeface="Arial"/>
              </a:rPr>
              <a:t>to </a:t>
            </a:r>
            <a:r>
              <a:rPr sz="1500" spc="65" dirty="0">
                <a:latin typeface="Arial"/>
                <a:cs typeface="Arial"/>
              </a:rPr>
              <a:t>liability </a:t>
            </a:r>
            <a:r>
              <a:rPr sz="1500" spc="50" dirty="0">
                <a:latin typeface="Arial"/>
                <a:cs typeface="Arial"/>
              </a:rPr>
              <a:t>potentials </a:t>
            </a:r>
            <a:r>
              <a:rPr sz="1500" spc="40" dirty="0">
                <a:latin typeface="Arial"/>
                <a:cs typeface="Arial"/>
              </a:rPr>
              <a:t>and  </a:t>
            </a:r>
            <a:r>
              <a:rPr sz="1500" spc="45" dirty="0">
                <a:latin typeface="Arial"/>
                <a:cs typeface="Arial"/>
              </a:rPr>
              <a:t>possible </a:t>
            </a:r>
            <a:r>
              <a:rPr sz="1500" spc="65" dirty="0">
                <a:latin typeface="Arial"/>
                <a:cs typeface="Arial"/>
              </a:rPr>
              <a:t>quality </a:t>
            </a:r>
            <a:r>
              <a:rPr sz="1500" spc="20" dirty="0">
                <a:latin typeface="Arial"/>
                <a:cs typeface="Arial"/>
              </a:rPr>
              <a:t>issues. </a:t>
            </a:r>
            <a:r>
              <a:rPr sz="1500" spc="60" dirty="0">
                <a:latin typeface="Arial"/>
                <a:cs typeface="Arial"/>
              </a:rPr>
              <a:t>When using </a:t>
            </a:r>
            <a:r>
              <a:rPr sz="1500" spc="45" dirty="0">
                <a:latin typeface="Arial"/>
                <a:cs typeface="Arial"/>
              </a:rPr>
              <a:t>the </a:t>
            </a:r>
            <a:r>
              <a:rPr sz="1500" spc="55" dirty="0">
                <a:latin typeface="Arial"/>
                <a:cs typeface="Arial"/>
              </a:rPr>
              <a:t>Lift King </a:t>
            </a:r>
            <a:r>
              <a:rPr sz="1500" spc="50" dirty="0">
                <a:latin typeface="Arial"/>
                <a:cs typeface="Arial"/>
              </a:rPr>
              <a:t>the </a:t>
            </a:r>
            <a:r>
              <a:rPr sz="1500" spc="30" dirty="0">
                <a:latin typeface="Arial"/>
                <a:cs typeface="Arial"/>
              </a:rPr>
              <a:t>average  </a:t>
            </a:r>
            <a:r>
              <a:rPr sz="1500" spc="80" dirty="0">
                <a:latin typeface="Arial"/>
                <a:cs typeface="Arial"/>
              </a:rPr>
              <a:t>amount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70" dirty="0">
                <a:latin typeface="Arial"/>
                <a:cs typeface="Arial"/>
              </a:rPr>
              <a:t>of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75" dirty="0">
                <a:latin typeface="Arial"/>
                <a:cs typeface="Arial"/>
              </a:rPr>
              <a:t>time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45" dirty="0">
                <a:latin typeface="Arial"/>
                <a:cs typeface="Arial"/>
              </a:rPr>
              <a:t>spent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30" dirty="0">
                <a:latin typeface="Arial"/>
                <a:cs typeface="Arial"/>
              </a:rPr>
              <a:t>reduces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95" dirty="0">
                <a:latin typeface="Arial"/>
                <a:cs typeface="Arial"/>
              </a:rPr>
              <a:t>from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80" dirty="0">
                <a:latin typeface="Arial"/>
                <a:cs typeface="Arial"/>
              </a:rPr>
              <a:t>four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hours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80" dirty="0">
                <a:latin typeface="Arial"/>
                <a:cs typeface="Arial"/>
              </a:rPr>
              <a:t>to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20" dirty="0">
                <a:latin typeface="Arial"/>
                <a:cs typeface="Arial"/>
              </a:rPr>
              <a:t>less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than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one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75" dirty="0">
                <a:latin typeface="Arial"/>
                <a:cs typeface="Arial"/>
              </a:rPr>
              <a:t>hour  </a:t>
            </a:r>
            <a:r>
              <a:rPr sz="1500" spc="50" dirty="0">
                <a:latin typeface="Arial"/>
                <a:cs typeface="Arial"/>
              </a:rPr>
              <a:t>and eliminates </a:t>
            </a:r>
            <a:r>
              <a:rPr sz="1500" spc="80" dirty="0">
                <a:latin typeface="Arial"/>
                <a:cs typeface="Arial"/>
              </a:rPr>
              <a:t>human </a:t>
            </a:r>
            <a:r>
              <a:rPr sz="1500" spc="55" dirty="0">
                <a:latin typeface="Arial"/>
                <a:cs typeface="Arial"/>
              </a:rPr>
              <a:t>strain </a:t>
            </a:r>
            <a:r>
              <a:rPr sz="1500" spc="50" dirty="0">
                <a:latin typeface="Arial"/>
                <a:cs typeface="Arial"/>
              </a:rPr>
              <a:t>and </a:t>
            </a:r>
            <a:r>
              <a:rPr sz="1500" spc="45" dirty="0">
                <a:latin typeface="Arial"/>
                <a:cs typeface="Arial"/>
              </a:rPr>
              <a:t>possible </a:t>
            </a:r>
            <a:r>
              <a:rPr sz="1500" spc="65" dirty="0">
                <a:latin typeface="Arial"/>
                <a:cs typeface="Arial"/>
              </a:rPr>
              <a:t>injury. </a:t>
            </a:r>
            <a:r>
              <a:rPr sz="1500" b="1" spc="-30" dirty="0">
                <a:latin typeface="Arial"/>
                <a:cs typeface="Arial"/>
              </a:rPr>
              <a:t>This </a:t>
            </a:r>
            <a:r>
              <a:rPr sz="1500" b="1" spc="-35" dirty="0">
                <a:latin typeface="Arial"/>
                <a:cs typeface="Arial"/>
              </a:rPr>
              <a:t>saves  </a:t>
            </a:r>
            <a:r>
              <a:rPr sz="1500" b="1" spc="25" dirty="0">
                <a:latin typeface="Arial"/>
                <a:cs typeface="Arial"/>
              </a:rPr>
              <a:t>MONEY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spc="10" dirty="0">
                <a:latin typeface="Arial"/>
                <a:cs typeface="Arial"/>
              </a:rPr>
              <a:t>TIME.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2960" y="6274843"/>
            <a:ext cx="352425" cy="40830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60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14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7567" y="5403672"/>
            <a:ext cx="22993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https://youtu.be/PS8z1P36ZbM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636" y="722376"/>
            <a:ext cx="4968239" cy="102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8452" y="795799"/>
            <a:ext cx="26346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110" dirty="0">
                <a:latin typeface="Arial"/>
                <a:cs typeface="Arial"/>
              </a:rPr>
              <a:t>Combo</a:t>
            </a:r>
            <a:r>
              <a:rPr sz="2700" b="0" spc="-45" dirty="0">
                <a:latin typeface="Arial"/>
                <a:cs typeface="Arial"/>
              </a:rPr>
              <a:t> </a:t>
            </a:r>
            <a:r>
              <a:rPr sz="2700" b="0" spc="-5" dirty="0">
                <a:latin typeface="Arial"/>
                <a:cs typeface="Arial"/>
              </a:rPr>
              <a:t>Package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4427" y="1928177"/>
            <a:ext cx="624014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1500" b="1" spc="40" dirty="0">
                <a:latin typeface="Arial"/>
                <a:cs typeface="Arial"/>
              </a:rPr>
              <a:t>What </a:t>
            </a:r>
            <a:r>
              <a:rPr sz="1500" b="1" spc="-50" dirty="0">
                <a:latin typeface="Arial"/>
                <a:cs typeface="Arial"/>
              </a:rPr>
              <a:t>is </a:t>
            </a:r>
            <a:r>
              <a:rPr sz="1500" b="1" spc="-30" dirty="0">
                <a:latin typeface="Arial"/>
                <a:cs typeface="Arial"/>
              </a:rPr>
              <a:t>it? </a:t>
            </a:r>
            <a:r>
              <a:rPr sz="1350" spc="25" dirty="0">
                <a:latin typeface="Arial"/>
                <a:cs typeface="Arial"/>
              </a:rPr>
              <a:t>The </a:t>
            </a:r>
            <a:r>
              <a:rPr sz="1350" spc="50" dirty="0">
                <a:latin typeface="Arial"/>
                <a:cs typeface="Arial"/>
              </a:rPr>
              <a:t>Lift </a:t>
            </a:r>
            <a:r>
              <a:rPr sz="1350" spc="55" dirty="0">
                <a:latin typeface="Arial"/>
                <a:cs typeface="Arial"/>
              </a:rPr>
              <a:t>King </a:t>
            </a:r>
            <a:r>
              <a:rPr sz="1350" spc="60" dirty="0">
                <a:latin typeface="Arial"/>
                <a:cs typeface="Arial"/>
              </a:rPr>
              <a:t>Combo </a:t>
            </a:r>
            <a:r>
              <a:rPr sz="1350" spc="-5" dirty="0">
                <a:latin typeface="Arial"/>
                <a:cs typeface="Arial"/>
              </a:rPr>
              <a:t>Package </a:t>
            </a:r>
            <a:r>
              <a:rPr sz="1350" spc="40" dirty="0">
                <a:latin typeface="Arial"/>
                <a:cs typeface="Arial"/>
              </a:rPr>
              <a:t>contains </a:t>
            </a:r>
            <a:r>
              <a:rPr sz="1350" spc="55" dirty="0">
                <a:latin typeface="Arial"/>
                <a:cs typeface="Arial"/>
              </a:rPr>
              <a:t>everything </a:t>
            </a:r>
            <a:r>
              <a:rPr sz="1350" spc="20" dirty="0">
                <a:latin typeface="Arial"/>
                <a:cs typeface="Arial"/>
              </a:rPr>
              <a:t>necessary </a:t>
            </a:r>
            <a:r>
              <a:rPr sz="1350" spc="65" dirty="0">
                <a:latin typeface="Arial"/>
                <a:cs typeface="Arial"/>
              </a:rPr>
              <a:t>to  </a:t>
            </a:r>
            <a:r>
              <a:rPr sz="1350" spc="60" dirty="0">
                <a:latin typeface="Arial"/>
                <a:cs typeface="Arial"/>
              </a:rPr>
              <a:t>remove </a:t>
            </a:r>
            <a:r>
              <a:rPr sz="1350" spc="50" dirty="0">
                <a:latin typeface="Arial"/>
                <a:cs typeface="Arial"/>
              </a:rPr>
              <a:t>and install pickup </a:t>
            </a:r>
            <a:r>
              <a:rPr sz="1350" spc="30" dirty="0">
                <a:latin typeface="Arial"/>
                <a:cs typeface="Arial"/>
              </a:rPr>
              <a:t>beds </a:t>
            </a:r>
            <a:r>
              <a:rPr sz="1350" spc="50" dirty="0">
                <a:latin typeface="Arial"/>
                <a:cs typeface="Arial"/>
              </a:rPr>
              <a:t>and </a:t>
            </a:r>
            <a:r>
              <a:rPr sz="1350" spc="55" dirty="0">
                <a:latin typeface="Arial"/>
                <a:cs typeface="Arial"/>
              </a:rPr>
              <a:t>semi hoods </a:t>
            </a:r>
            <a:r>
              <a:rPr sz="1350" spc="90" dirty="0">
                <a:latin typeface="Arial"/>
                <a:cs typeface="Arial"/>
              </a:rPr>
              <a:t>with </a:t>
            </a:r>
            <a:r>
              <a:rPr sz="1350" spc="70" dirty="0">
                <a:latin typeface="Arial"/>
                <a:cs typeface="Arial"/>
              </a:rPr>
              <a:t>only </a:t>
            </a:r>
            <a:r>
              <a:rPr sz="1350" spc="50" dirty="0">
                <a:latin typeface="Arial"/>
                <a:cs typeface="Arial"/>
              </a:rPr>
              <a:t>one </a:t>
            </a:r>
            <a:r>
              <a:rPr sz="1350" spc="55" dirty="0">
                <a:latin typeface="Arial"/>
                <a:cs typeface="Arial"/>
              </a:rPr>
              <a:t>operator </a:t>
            </a:r>
            <a:r>
              <a:rPr sz="1350" spc="70" dirty="0">
                <a:latin typeface="Arial"/>
                <a:cs typeface="Arial"/>
              </a:rPr>
              <a:t>in </a:t>
            </a:r>
            <a:r>
              <a:rPr sz="1350" dirty="0">
                <a:latin typeface="Arial"/>
                <a:cs typeface="Arial"/>
              </a:rPr>
              <a:t>a  </a:t>
            </a:r>
            <a:r>
              <a:rPr sz="1350" spc="60" dirty="0">
                <a:latin typeface="Arial"/>
                <a:cs typeface="Arial"/>
              </a:rPr>
              <a:t>matter </a:t>
            </a:r>
            <a:r>
              <a:rPr sz="1350" spc="75" dirty="0">
                <a:latin typeface="Arial"/>
                <a:cs typeface="Arial"/>
              </a:rPr>
              <a:t>of </a:t>
            </a:r>
            <a:r>
              <a:rPr sz="1350" spc="70" dirty="0">
                <a:latin typeface="Arial"/>
                <a:cs typeface="Arial"/>
              </a:rPr>
              <a:t>minutes! </a:t>
            </a:r>
            <a:r>
              <a:rPr sz="1350" spc="50" dirty="0">
                <a:latin typeface="Arial"/>
                <a:cs typeface="Arial"/>
              </a:rPr>
              <a:t>Our Lift </a:t>
            </a:r>
            <a:r>
              <a:rPr sz="1350" spc="55" dirty="0">
                <a:latin typeface="Arial"/>
                <a:cs typeface="Arial"/>
              </a:rPr>
              <a:t>King </a:t>
            </a:r>
            <a:r>
              <a:rPr sz="1350" spc="25" dirty="0">
                <a:latin typeface="Arial"/>
                <a:cs typeface="Arial"/>
              </a:rPr>
              <a:t>makes </a:t>
            </a:r>
            <a:r>
              <a:rPr sz="1350" spc="45" dirty="0">
                <a:latin typeface="Arial"/>
                <a:cs typeface="Arial"/>
              </a:rPr>
              <a:t>taking any pickup bed </a:t>
            </a:r>
            <a:r>
              <a:rPr sz="1350" spc="50" dirty="0">
                <a:latin typeface="Arial"/>
                <a:cs typeface="Arial"/>
              </a:rPr>
              <a:t>and </a:t>
            </a:r>
            <a:r>
              <a:rPr sz="1350" spc="55" dirty="0">
                <a:latin typeface="Arial"/>
                <a:cs typeface="Arial"/>
              </a:rPr>
              <a:t>semi  </a:t>
            </a:r>
            <a:r>
              <a:rPr sz="1350" spc="75" dirty="0">
                <a:latin typeface="Arial"/>
                <a:cs typeface="Arial"/>
              </a:rPr>
              <a:t>hood </a:t>
            </a:r>
            <a:r>
              <a:rPr sz="1350" spc="70" dirty="0">
                <a:latin typeface="Arial"/>
                <a:cs typeface="Arial"/>
              </a:rPr>
              <a:t>off </a:t>
            </a:r>
            <a:r>
              <a:rPr sz="1350" spc="35" dirty="0">
                <a:latin typeface="Arial"/>
                <a:cs typeface="Arial"/>
              </a:rPr>
              <a:t>safely </a:t>
            </a:r>
            <a:r>
              <a:rPr sz="1350" spc="40" dirty="0">
                <a:latin typeface="Arial"/>
                <a:cs typeface="Arial"/>
              </a:rPr>
              <a:t>and </a:t>
            </a:r>
            <a:r>
              <a:rPr sz="1350" spc="50" dirty="0">
                <a:latin typeface="Arial"/>
                <a:cs typeface="Arial"/>
              </a:rPr>
              <a:t>quickly and </a:t>
            </a:r>
            <a:r>
              <a:rPr sz="1350" spc="60" dirty="0">
                <a:latin typeface="Arial"/>
                <a:cs typeface="Arial"/>
              </a:rPr>
              <a:t>allows </a:t>
            </a:r>
            <a:r>
              <a:rPr sz="1350" spc="45" dirty="0">
                <a:latin typeface="Arial"/>
                <a:cs typeface="Arial"/>
              </a:rPr>
              <a:t>the </a:t>
            </a:r>
            <a:r>
              <a:rPr sz="1350" spc="55" dirty="0">
                <a:latin typeface="Arial"/>
                <a:cs typeface="Arial"/>
              </a:rPr>
              <a:t>other </a:t>
            </a:r>
            <a:r>
              <a:rPr sz="1350" spc="35" dirty="0">
                <a:latin typeface="Arial"/>
                <a:cs typeface="Arial"/>
              </a:rPr>
              <a:t>technicians </a:t>
            </a:r>
            <a:r>
              <a:rPr sz="1350" spc="75" dirty="0">
                <a:latin typeface="Arial"/>
                <a:cs typeface="Arial"/>
              </a:rPr>
              <a:t>to </a:t>
            </a:r>
            <a:r>
              <a:rPr sz="1350" spc="35" dirty="0">
                <a:latin typeface="Arial"/>
                <a:cs typeface="Arial"/>
              </a:rPr>
              <a:t>stay </a:t>
            </a:r>
            <a:r>
              <a:rPr sz="1350" spc="40" dirty="0">
                <a:latin typeface="Arial"/>
                <a:cs typeface="Arial"/>
              </a:rPr>
              <a:t>focused  </a:t>
            </a:r>
            <a:r>
              <a:rPr sz="1350" spc="75" dirty="0">
                <a:latin typeface="Arial"/>
                <a:cs typeface="Arial"/>
              </a:rPr>
              <a:t>on </a:t>
            </a:r>
            <a:r>
              <a:rPr sz="1350" spc="60" dirty="0">
                <a:latin typeface="Arial"/>
                <a:cs typeface="Arial"/>
              </a:rPr>
              <a:t>their </a:t>
            </a:r>
            <a:r>
              <a:rPr sz="1350" spc="70" dirty="0">
                <a:latin typeface="Arial"/>
                <a:cs typeface="Arial"/>
              </a:rPr>
              <a:t>job </a:t>
            </a:r>
            <a:r>
              <a:rPr sz="1350" dirty="0">
                <a:latin typeface="Arial"/>
                <a:cs typeface="Arial"/>
              </a:rPr>
              <a:t>as </a:t>
            </a:r>
            <a:r>
              <a:rPr sz="1350" spc="75" dirty="0">
                <a:latin typeface="Arial"/>
                <a:cs typeface="Arial"/>
              </a:rPr>
              <a:t>no </a:t>
            </a:r>
            <a:r>
              <a:rPr sz="1350" spc="55" dirty="0">
                <a:latin typeface="Arial"/>
                <a:cs typeface="Arial"/>
              </a:rPr>
              <a:t>help </a:t>
            </a:r>
            <a:r>
              <a:rPr sz="1350" spc="35" dirty="0">
                <a:latin typeface="Arial"/>
                <a:cs typeface="Arial"/>
              </a:rPr>
              <a:t>is needed </a:t>
            </a:r>
            <a:r>
              <a:rPr sz="1350" spc="70" dirty="0">
                <a:latin typeface="Arial"/>
                <a:cs typeface="Arial"/>
              </a:rPr>
              <a:t>when </a:t>
            </a:r>
            <a:r>
              <a:rPr sz="1350" spc="60" dirty="0">
                <a:latin typeface="Arial"/>
                <a:cs typeface="Arial"/>
              </a:rPr>
              <a:t>using </a:t>
            </a:r>
            <a:r>
              <a:rPr sz="1350" spc="45" dirty="0">
                <a:latin typeface="Arial"/>
                <a:cs typeface="Arial"/>
              </a:rPr>
              <a:t>the </a:t>
            </a:r>
            <a:r>
              <a:rPr sz="1350" spc="55" dirty="0">
                <a:latin typeface="Arial"/>
                <a:cs typeface="Arial"/>
              </a:rPr>
              <a:t>Lift </a:t>
            </a:r>
            <a:r>
              <a:rPr sz="1350" spc="40" dirty="0">
                <a:latin typeface="Arial"/>
                <a:cs typeface="Arial"/>
              </a:rPr>
              <a:t>King. </a:t>
            </a:r>
            <a:r>
              <a:rPr sz="1350" spc="65" dirty="0">
                <a:latin typeface="Arial"/>
                <a:cs typeface="Arial"/>
              </a:rPr>
              <a:t>Switching </a:t>
            </a:r>
            <a:r>
              <a:rPr sz="1350" spc="85" dirty="0">
                <a:latin typeface="Arial"/>
                <a:cs typeface="Arial"/>
              </a:rPr>
              <a:t>from  </a:t>
            </a:r>
            <a:r>
              <a:rPr sz="1350" spc="50" dirty="0">
                <a:latin typeface="Arial"/>
                <a:cs typeface="Arial"/>
              </a:rPr>
              <a:t>one </a:t>
            </a:r>
            <a:r>
              <a:rPr sz="1350" spc="45" dirty="0">
                <a:latin typeface="Arial"/>
                <a:cs typeface="Arial"/>
              </a:rPr>
              <a:t>attachment </a:t>
            </a:r>
            <a:r>
              <a:rPr sz="1350" spc="70" dirty="0">
                <a:latin typeface="Arial"/>
                <a:cs typeface="Arial"/>
              </a:rPr>
              <a:t>to </a:t>
            </a:r>
            <a:r>
              <a:rPr sz="1350" spc="50" dirty="0">
                <a:latin typeface="Arial"/>
                <a:cs typeface="Arial"/>
              </a:rPr>
              <a:t>the </a:t>
            </a:r>
            <a:r>
              <a:rPr sz="1350" spc="55" dirty="0">
                <a:latin typeface="Arial"/>
                <a:cs typeface="Arial"/>
              </a:rPr>
              <a:t>other </a:t>
            </a:r>
            <a:r>
              <a:rPr sz="1350" spc="25" dirty="0">
                <a:latin typeface="Arial"/>
                <a:cs typeface="Arial"/>
              </a:rPr>
              <a:t>can </a:t>
            </a:r>
            <a:r>
              <a:rPr sz="1350" spc="30" dirty="0">
                <a:latin typeface="Arial"/>
                <a:cs typeface="Arial"/>
              </a:rPr>
              <a:t>be </a:t>
            </a:r>
            <a:r>
              <a:rPr sz="1350" spc="55" dirty="0">
                <a:latin typeface="Arial"/>
                <a:cs typeface="Arial"/>
              </a:rPr>
              <a:t>done </a:t>
            </a:r>
            <a:r>
              <a:rPr sz="1350" spc="85" dirty="0">
                <a:latin typeface="Arial"/>
                <a:cs typeface="Arial"/>
              </a:rPr>
              <a:t>within </a:t>
            </a:r>
            <a:r>
              <a:rPr sz="1350" spc="60" dirty="0">
                <a:latin typeface="Arial"/>
                <a:cs typeface="Arial"/>
              </a:rPr>
              <a:t>minutes </a:t>
            </a:r>
            <a:r>
              <a:rPr sz="1350" spc="50" dirty="0">
                <a:latin typeface="Arial"/>
                <a:cs typeface="Arial"/>
              </a:rPr>
              <a:t>and </a:t>
            </a:r>
            <a:r>
              <a:rPr sz="1350" spc="40" dirty="0">
                <a:latin typeface="Arial"/>
                <a:cs typeface="Arial"/>
              </a:rPr>
              <a:t>NO </a:t>
            </a:r>
            <a:r>
              <a:rPr sz="1350" spc="55" dirty="0">
                <a:latin typeface="Arial"/>
                <a:cs typeface="Arial"/>
              </a:rPr>
              <a:t>tools  </a:t>
            </a:r>
            <a:r>
              <a:rPr sz="1350" spc="30" dirty="0">
                <a:latin typeface="Arial"/>
                <a:cs typeface="Arial"/>
              </a:rPr>
              <a:t>needed.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6084" y="1188139"/>
            <a:ext cx="3034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BDA"/>
                </a:solidFill>
                <a:latin typeface="Arial"/>
                <a:cs typeface="Arial"/>
              </a:rPr>
              <a:t>One </a:t>
            </a:r>
            <a:r>
              <a:rPr sz="2400" b="1" spc="-40" dirty="0">
                <a:solidFill>
                  <a:srgbClr val="001BDA"/>
                </a:solidFill>
                <a:latin typeface="Arial"/>
                <a:cs typeface="Arial"/>
              </a:rPr>
              <a:t>Tech </a:t>
            </a:r>
            <a:r>
              <a:rPr sz="2400" b="1" spc="-135" dirty="0">
                <a:solidFill>
                  <a:srgbClr val="001BDA"/>
                </a:solidFill>
                <a:latin typeface="Arial"/>
                <a:cs typeface="Arial"/>
              </a:rPr>
              <a:t>– </a:t>
            </a:r>
            <a:r>
              <a:rPr sz="2400" b="1" dirty="0">
                <a:solidFill>
                  <a:srgbClr val="001BDA"/>
                </a:solidFill>
                <a:latin typeface="Arial"/>
                <a:cs typeface="Arial"/>
              </a:rPr>
              <a:t>One</a:t>
            </a:r>
            <a:r>
              <a:rPr sz="2400" b="1" spc="50" dirty="0">
                <a:solidFill>
                  <a:srgbClr val="001BD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BDA"/>
                </a:solidFill>
                <a:latin typeface="Arial"/>
                <a:cs typeface="Arial"/>
              </a:rPr>
              <a:t>Tool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9932" y="5925311"/>
            <a:ext cx="1609343" cy="438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8786" y="4237190"/>
            <a:ext cx="1369275" cy="11981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8611" y="3745991"/>
            <a:ext cx="1506748" cy="16076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89064" y="5690616"/>
            <a:ext cx="721952" cy="5414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6880" y="5823203"/>
            <a:ext cx="744618" cy="280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0880" y="5695188"/>
            <a:ext cx="676300" cy="5242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8359" y="3750055"/>
            <a:ext cx="3820442" cy="1361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6723" y="6312943"/>
            <a:ext cx="542925" cy="41465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915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15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339" y="411371"/>
            <a:ext cx="4968239" cy="102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3439" y="488079"/>
            <a:ext cx="20650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70" dirty="0">
                <a:latin typeface="Arial"/>
                <a:cs typeface="Arial"/>
              </a:rPr>
              <a:t>Stabilizer</a:t>
            </a:r>
            <a:r>
              <a:rPr sz="2700" b="0" spc="-65" dirty="0">
                <a:latin typeface="Arial"/>
                <a:cs typeface="Arial"/>
              </a:rPr>
              <a:t> </a:t>
            </a:r>
            <a:r>
              <a:rPr sz="2700" b="0" spc="100" dirty="0">
                <a:latin typeface="Arial"/>
                <a:cs typeface="Arial"/>
              </a:rPr>
              <a:t>Kit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3439" y="1062820"/>
            <a:ext cx="6238875" cy="16882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sz="1350" spc="25" dirty="0">
                <a:latin typeface="Arial"/>
                <a:cs typeface="Arial"/>
              </a:rPr>
              <a:t>The </a:t>
            </a:r>
            <a:r>
              <a:rPr sz="1350" spc="35" dirty="0">
                <a:latin typeface="Arial"/>
                <a:cs typeface="Arial"/>
              </a:rPr>
              <a:t>Stabilizer </a:t>
            </a:r>
            <a:r>
              <a:rPr sz="1350" spc="40" dirty="0">
                <a:latin typeface="Arial"/>
                <a:cs typeface="Arial"/>
              </a:rPr>
              <a:t>Kit </a:t>
            </a:r>
            <a:r>
              <a:rPr sz="1350" spc="45" dirty="0">
                <a:latin typeface="Arial"/>
                <a:cs typeface="Arial"/>
              </a:rPr>
              <a:t>contains </a:t>
            </a:r>
            <a:r>
              <a:rPr sz="1350" spc="55" dirty="0">
                <a:latin typeface="Arial"/>
                <a:cs typeface="Arial"/>
              </a:rPr>
              <a:t>everything </a:t>
            </a:r>
            <a:r>
              <a:rPr sz="1350" spc="20" dirty="0">
                <a:latin typeface="Arial"/>
                <a:cs typeface="Arial"/>
              </a:rPr>
              <a:t>necessary </a:t>
            </a:r>
            <a:r>
              <a:rPr sz="1350" spc="70" dirty="0">
                <a:latin typeface="Arial"/>
                <a:cs typeface="Arial"/>
              </a:rPr>
              <a:t>to </a:t>
            </a:r>
            <a:r>
              <a:rPr sz="1350" spc="35" dirty="0">
                <a:latin typeface="Arial"/>
                <a:cs typeface="Arial"/>
              </a:rPr>
              <a:t>reduce </a:t>
            </a:r>
            <a:r>
              <a:rPr sz="1350" spc="70" dirty="0">
                <a:latin typeface="Arial"/>
                <a:cs typeface="Arial"/>
              </a:rPr>
              <a:t>front </a:t>
            </a:r>
            <a:r>
              <a:rPr sz="1350" spc="50" dirty="0">
                <a:latin typeface="Arial"/>
                <a:cs typeface="Arial"/>
              </a:rPr>
              <a:t>end </a:t>
            </a:r>
            <a:r>
              <a:rPr sz="1350" spc="40" dirty="0">
                <a:latin typeface="Arial"/>
                <a:cs typeface="Arial"/>
              </a:rPr>
              <a:t>bounce  </a:t>
            </a:r>
            <a:r>
              <a:rPr sz="1350" spc="75" dirty="0">
                <a:latin typeface="Arial"/>
                <a:cs typeface="Arial"/>
              </a:rPr>
              <a:t>of </a:t>
            </a:r>
            <a:r>
              <a:rPr sz="1350" dirty="0">
                <a:latin typeface="Arial"/>
                <a:cs typeface="Arial"/>
              </a:rPr>
              <a:t>a </a:t>
            </a:r>
            <a:r>
              <a:rPr sz="1350" spc="45" dirty="0">
                <a:latin typeface="Arial"/>
                <a:cs typeface="Arial"/>
              </a:rPr>
              <a:t>pickup </a:t>
            </a:r>
            <a:r>
              <a:rPr sz="1350" spc="50" dirty="0">
                <a:latin typeface="Arial"/>
                <a:cs typeface="Arial"/>
              </a:rPr>
              <a:t>bed </a:t>
            </a:r>
            <a:r>
              <a:rPr sz="1350" spc="70" dirty="0">
                <a:latin typeface="Arial"/>
                <a:cs typeface="Arial"/>
              </a:rPr>
              <a:t>while it </a:t>
            </a:r>
            <a:r>
              <a:rPr sz="1350" spc="50" dirty="0">
                <a:latin typeface="Arial"/>
                <a:cs typeface="Arial"/>
              </a:rPr>
              <a:t>remains </a:t>
            </a:r>
            <a:r>
              <a:rPr sz="1350" spc="75" dirty="0">
                <a:latin typeface="Arial"/>
                <a:cs typeface="Arial"/>
              </a:rPr>
              <a:t>on </a:t>
            </a:r>
            <a:r>
              <a:rPr sz="1350" spc="50" dirty="0">
                <a:latin typeface="Arial"/>
                <a:cs typeface="Arial"/>
              </a:rPr>
              <a:t>the Lift </a:t>
            </a:r>
            <a:r>
              <a:rPr sz="1350" spc="40" dirty="0">
                <a:latin typeface="Arial"/>
                <a:cs typeface="Arial"/>
              </a:rPr>
              <a:t>King, </a:t>
            </a:r>
            <a:r>
              <a:rPr sz="1350" spc="70" dirty="0">
                <a:latin typeface="Arial"/>
                <a:cs typeface="Arial"/>
              </a:rPr>
              <a:t>while </a:t>
            </a:r>
            <a:r>
              <a:rPr sz="1350" spc="55" dirty="0">
                <a:latin typeface="Arial"/>
                <a:cs typeface="Arial"/>
              </a:rPr>
              <a:t>collision </a:t>
            </a:r>
            <a:r>
              <a:rPr sz="1350" spc="40" dirty="0">
                <a:latin typeface="Arial"/>
                <a:cs typeface="Arial"/>
              </a:rPr>
              <a:t>repairs </a:t>
            </a:r>
            <a:r>
              <a:rPr sz="1350" spc="20" dirty="0">
                <a:latin typeface="Arial"/>
                <a:cs typeface="Arial"/>
              </a:rPr>
              <a:t>are  </a:t>
            </a:r>
            <a:r>
              <a:rPr sz="1350" spc="60" dirty="0">
                <a:latin typeface="Arial"/>
                <a:cs typeface="Arial"/>
              </a:rPr>
              <a:t>being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performed.</a:t>
            </a:r>
            <a:r>
              <a:rPr lang="en-US" sz="1350" spc="60" dirty="0">
                <a:latin typeface="Arial"/>
                <a:cs typeface="Arial"/>
              </a:rPr>
              <a:t> </a:t>
            </a:r>
            <a:r>
              <a:rPr lang="en-US" sz="1350" spc="25" dirty="0">
                <a:latin typeface="Arial"/>
                <a:cs typeface="Arial"/>
              </a:rPr>
              <a:t>The </a:t>
            </a:r>
            <a:r>
              <a:rPr lang="en-US" sz="1350" spc="35" dirty="0">
                <a:latin typeface="Arial"/>
                <a:cs typeface="Arial"/>
              </a:rPr>
              <a:t>Stabilizer </a:t>
            </a:r>
            <a:r>
              <a:rPr lang="en-US" sz="1350" spc="45" dirty="0">
                <a:latin typeface="Arial"/>
                <a:cs typeface="Arial"/>
              </a:rPr>
              <a:t>Kit </a:t>
            </a:r>
            <a:r>
              <a:rPr lang="en-US" sz="1350" spc="25" dirty="0">
                <a:latin typeface="Arial"/>
                <a:cs typeface="Arial"/>
              </a:rPr>
              <a:t>can </a:t>
            </a:r>
            <a:r>
              <a:rPr lang="en-US" sz="1350" spc="40" dirty="0">
                <a:latin typeface="Arial"/>
                <a:cs typeface="Arial"/>
              </a:rPr>
              <a:t>be </a:t>
            </a:r>
            <a:r>
              <a:rPr lang="en-US" sz="1350" spc="45" dirty="0">
                <a:latin typeface="Arial"/>
                <a:cs typeface="Arial"/>
              </a:rPr>
              <a:t>installed </a:t>
            </a:r>
            <a:r>
              <a:rPr lang="en-US" sz="1350" spc="70" dirty="0">
                <a:latin typeface="Arial"/>
                <a:cs typeface="Arial"/>
              </a:rPr>
              <a:t>on </a:t>
            </a:r>
            <a:r>
              <a:rPr lang="en-US" sz="1350" spc="45" dirty="0">
                <a:latin typeface="Arial"/>
                <a:cs typeface="Arial"/>
              </a:rPr>
              <a:t>the </a:t>
            </a:r>
            <a:r>
              <a:rPr lang="en-US" sz="1350" spc="50" dirty="0">
                <a:latin typeface="Arial"/>
                <a:cs typeface="Arial"/>
              </a:rPr>
              <a:t>Lift King </a:t>
            </a:r>
            <a:r>
              <a:rPr lang="en-US" sz="1350" spc="85" dirty="0">
                <a:latin typeface="Arial"/>
                <a:cs typeface="Arial"/>
              </a:rPr>
              <a:t>within </a:t>
            </a:r>
            <a:r>
              <a:rPr lang="en-US" sz="1350" spc="25" dirty="0">
                <a:latin typeface="Arial"/>
                <a:cs typeface="Arial"/>
              </a:rPr>
              <a:t>seconds. </a:t>
            </a:r>
            <a:r>
              <a:rPr lang="en-US" sz="1350" spc="20" dirty="0">
                <a:latin typeface="Arial"/>
                <a:cs typeface="Arial"/>
              </a:rPr>
              <a:t>The </a:t>
            </a:r>
            <a:r>
              <a:rPr lang="en-US" sz="1350" spc="35" dirty="0">
                <a:latin typeface="Arial"/>
                <a:cs typeface="Arial"/>
              </a:rPr>
              <a:t>Stabilizer  </a:t>
            </a:r>
            <a:r>
              <a:rPr lang="en-US" sz="1350" spc="25" dirty="0">
                <a:latin typeface="Arial"/>
                <a:cs typeface="Arial"/>
              </a:rPr>
              <a:t>Carriage </a:t>
            </a:r>
            <a:r>
              <a:rPr lang="en-US" sz="1350" spc="35" dirty="0">
                <a:latin typeface="Arial"/>
                <a:cs typeface="Arial"/>
              </a:rPr>
              <a:t>straddles </a:t>
            </a:r>
            <a:r>
              <a:rPr lang="en-US" sz="1350" spc="50" dirty="0">
                <a:latin typeface="Arial"/>
                <a:cs typeface="Arial"/>
              </a:rPr>
              <a:t>the </a:t>
            </a:r>
            <a:r>
              <a:rPr lang="en-US" sz="1350" spc="35" dirty="0">
                <a:latin typeface="Arial"/>
                <a:cs typeface="Arial"/>
              </a:rPr>
              <a:t>legs </a:t>
            </a:r>
            <a:r>
              <a:rPr lang="en-US" sz="1350" spc="75" dirty="0">
                <a:latin typeface="Arial"/>
                <a:cs typeface="Arial"/>
              </a:rPr>
              <a:t>of </a:t>
            </a:r>
            <a:r>
              <a:rPr lang="en-US" sz="1350" spc="45" dirty="0">
                <a:latin typeface="Arial"/>
                <a:cs typeface="Arial"/>
              </a:rPr>
              <a:t>the </a:t>
            </a:r>
            <a:r>
              <a:rPr lang="en-US" sz="1350" spc="55" dirty="0">
                <a:latin typeface="Arial"/>
                <a:cs typeface="Arial"/>
              </a:rPr>
              <a:t>Lift King </a:t>
            </a:r>
            <a:r>
              <a:rPr lang="en-US" sz="1350" spc="50" dirty="0">
                <a:latin typeface="Arial"/>
                <a:cs typeface="Arial"/>
              </a:rPr>
              <a:t>and </a:t>
            </a:r>
            <a:r>
              <a:rPr lang="en-US" sz="1350" spc="45" dirty="0">
                <a:latin typeface="Arial"/>
                <a:cs typeface="Arial"/>
              </a:rPr>
              <a:t>the </a:t>
            </a:r>
            <a:r>
              <a:rPr lang="en-US" sz="1350" spc="35" dirty="0">
                <a:latin typeface="Arial"/>
                <a:cs typeface="Arial"/>
              </a:rPr>
              <a:t>Stabilizer </a:t>
            </a:r>
            <a:r>
              <a:rPr lang="en-US" sz="1350" spc="25" dirty="0">
                <a:latin typeface="Arial"/>
                <a:cs typeface="Arial"/>
              </a:rPr>
              <a:t>Bar </a:t>
            </a:r>
            <a:r>
              <a:rPr lang="en-US" sz="1350" spc="35" dirty="0">
                <a:latin typeface="Arial"/>
                <a:cs typeface="Arial"/>
              </a:rPr>
              <a:t>slides </a:t>
            </a:r>
            <a:r>
              <a:rPr lang="en-US" sz="1350" spc="70" dirty="0">
                <a:latin typeface="Arial"/>
                <a:cs typeface="Arial"/>
              </a:rPr>
              <a:t>into </a:t>
            </a:r>
            <a:r>
              <a:rPr lang="en-US" sz="1350" spc="50" dirty="0">
                <a:latin typeface="Arial"/>
                <a:cs typeface="Arial"/>
              </a:rPr>
              <a:t>the  </a:t>
            </a:r>
            <a:r>
              <a:rPr lang="en-US" sz="1350" spc="25" dirty="0">
                <a:latin typeface="Arial"/>
                <a:cs typeface="Arial"/>
              </a:rPr>
              <a:t>Carriage </a:t>
            </a:r>
            <a:r>
              <a:rPr lang="en-US" sz="1350" spc="75" dirty="0">
                <a:latin typeface="Arial"/>
                <a:cs typeface="Arial"/>
              </a:rPr>
              <a:t>for </a:t>
            </a:r>
            <a:r>
              <a:rPr lang="en-US" sz="1350" spc="30" dirty="0">
                <a:latin typeface="Arial"/>
                <a:cs typeface="Arial"/>
              </a:rPr>
              <a:t>fast </a:t>
            </a:r>
            <a:r>
              <a:rPr lang="en-US" sz="1350" spc="20" dirty="0">
                <a:latin typeface="Arial"/>
                <a:cs typeface="Arial"/>
              </a:rPr>
              <a:t>set </a:t>
            </a:r>
            <a:r>
              <a:rPr lang="en-US" sz="1350" spc="45" dirty="0">
                <a:latin typeface="Arial"/>
                <a:cs typeface="Arial"/>
              </a:rPr>
              <a:t>up. </a:t>
            </a:r>
            <a:r>
              <a:rPr lang="en-US" sz="1350" spc="20" dirty="0">
                <a:latin typeface="Arial"/>
                <a:cs typeface="Arial"/>
              </a:rPr>
              <a:t>The </a:t>
            </a:r>
            <a:r>
              <a:rPr lang="en-US" sz="1350" spc="35" dirty="0">
                <a:latin typeface="Arial"/>
                <a:cs typeface="Arial"/>
              </a:rPr>
              <a:t>Stabilizer </a:t>
            </a:r>
            <a:r>
              <a:rPr lang="en-US" sz="1350" spc="20" dirty="0">
                <a:latin typeface="Arial"/>
                <a:cs typeface="Arial"/>
              </a:rPr>
              <a:t>Bar </a:t>
            </a:r>
            <a:r>
              <a:rPr lang="en-US" sz="1350" spc="35" dirty="0">
                <a:latin typeface="Arial"/>
                <a:cs typeface="Arial"/>
              </a:rPr>
              <a:t>is telescopic </a:t>
            </a:r>
            <a:r>
              <a:rPr lang="en-US" sz="1350" spc="40" dirty="0">
                <a:latin typeface="Arial"/>
                <a:cs typeface="Arial"/>
              </a:rPr>
              <a:t>so </a:t>
            </a:r>
            <a:r>
              <a:rPr lang="en-US" sz="1350" spc="45" dirty="0">
                <a:latin typeface="Arial"/>
                <a:cs typeface="Arial"/>
              </a:rPr>
              <a:t>the </a:t>
            </a:r>
            <a:r>
              <a:rPr lang="en-US" sz="1350" spc="40" dirty="0">
                <a:latin typeface="Arial"/>
                <a:cs typeface="Arial"/>
              </a:rPr>
              <a:t>technician </a:t>
            </a:r>
            <a:r>
              <a:rPr lang="en-US" sz="1350" spc="25" dirty="0">
                <a:latin typeface="Arial"/>
                <a:cs typeface="Arial"/>
              </a:rPr>
              <a:t>can  </a:t>
            </a:r>
            <a:r>
              <a:rPr lang="en-US" sz="1350" spc="50" dirty="0">
                <a:latin typeface="Arial"/>
                <a:cs typeface="Arial"/>
              </a:rPr>
              <a:t>adjust</a:t>
            </a:r>
            <a:r>
              <a:rPr lang="en-US" sz="1350" spc="-25" dirty="0">
                <a:latin typeface="Arial"/>
                <a:cs typeface="Arial"/>
              </a:rPr>
              <a:t> </a:t>
            </a:r>
            <a:r>
              <a:rPr lang="en-US" sz="1350" spc="70" dirty="0">
                <a:latin typeface="Arial"/>
                <a:cs typeface="Arial"/>
              </a:rPr>
              <a:t>it</a:t>
            </a:r>
            <a:r>
              <a:rPr lang="en-US" sz="1350" dirty="0">
                <a:latin typeface="Arial"/>
                <a:cs typeface="Arial"/>
              </a:rPr>
              <a:t> </a:t>
            </a:r>
            <a:r>
              <a:rPr lang="en-US" sz="1350" spc="70" dirty="0">
                <a:latin typeface="Arial"/>
                <a:cs typeface="Arial"/>
              </a:rPr>
              <a:t>into</a:t>
            </a:r>
            <a:r>
              <a:rPr lang="en-US" sz="1350" spc="-5" dirty="0">
                <a:latin typeface="Arial"/>
                <a:cs typeface="Arial"/>
              </a:rPr>
              <a:t> </a:t>
            </a:r>
            <a:r>
              <a:rPr lang="en-US" sz="1350" spc="60" dirty="0">
                <a:latin typeface="Arial"/>
                <a:cs typeface="Arial"/>
              </a:rPr>
              <a:t>position.</a:t>
            </a:r>
            <a:r>
              <a:rPr lang="en-US" sz="1350" spc="-25" dirty="0">
                <a:latin typeface="Arial"/>
                <a:cs typeface="Arial"/>
              </a:rPr>
              <a:t> </a:t>
            </a:r>
            <a:r>
              <a:rPr lang="en-US" sz="1350" spc="35" dirty="0">
                <a:latin typeface="Arial"/>
                <a:cs typeface="Arial"/>
              </a:rPr>
              <a:t>This</a:t>
            </a:r>
            <a:r>
              <a:rPr lang="en-US" sz="1350" spc="-15" dirty="0">
                <a:latin typeface="Arial"/>
                <a:cs typeface="Arial"/>
              </a:rPr>
              <a:t> </a:t>
            </a:r>
            <a:r>
              <a:rPr lang="en-US" sz="1350" spc="90" dirty="0">
                <a:latin typeface="Arial"/>
                <a:cs typeface="Arial"/>
              </a:rPr>
              <a:t>will</a:t>
            </a:r>
            <a:r>
              <a:rPr lang="en-US" sz="1350" dirty="0">
                <a:latin typeface="Arial"/>
                <a:cs typeface="Arial"/>
              </a:rPr>
              <a:t> </a:t>
            </a:r>
            <a:r>
              <a:rPr lang="en-US" sz="1350" spc="55" dirty="0">
                <a:latin typeface="Arial"/>
                <a:cs typeface="Arial"/>
              </a:rPr>
              <a:t>eliminate</a:t>
            </a:r>
            <a:r>
              <a:rPr lang="en-US" sz="1350" spc="-30" dirty="0">
                <a:latin typeface="Arial"/>
                <a:cs typeface="Arial"/>
              </a:rPr>
              <a:t> </a:t>
            </a:r>
            <a:r>
              <a:rPr lang="en-US" sz="1350" spc="50" dirty="0">
                <a:latin typeface="Arial"/>
                <a:cs typeface="Arial"/>
              </a:rPr>
              <a:t>the</a:t>
            </a:r>
            <a:r>
              <a:rPr lang="en-US" sz="1350" spc="-10" dirty="0">
                <a:latin typeface="Arial"/>
                <a:cs typeface="Arial"/>
              </a:rPr>
              <a:t> </a:t>
            </a:r>
            <a:r>
              <a:rPr lang="en-US" sz="1350" spc="40" dirty="0">
                <a:latin typeface="Arial"/>
                <a:cs typeface="Arial"/>
              </a:rPr>
              <a:t>bounce.</a:t>
            </a:r>
            <a:endParaRPr lang="en-US" sz="13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sz="13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20611" y="5835396"/>
            <a:ext cx="1607828" cy="438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3263" y="3300241"/>
            <a:ext cx="3280551" cy="1937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8823" y="3212591"/>
            <a:ext cx="2999232" cy="21185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6723" y="6312943"/>
            <a:ext cx="542925" cy="41465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915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16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47792E0C-D44B-4BBD-8F55-37486E1835C5}"/>
              </a:ext>
            </a:extLst>
          </p:cNvPr>
          <p:cNvSpPr txBox="1"/>
          <p:nvPr/>
        </p:nvSpPr>
        <p:spPr>
          <a:xfrm>
            <a:off x="2723390" y="5835396"/>
            <a:ext cx="21958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u="sng" spc="-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https://youtu.be/9XNnS17Sg3E</a:t>
            </a:r>
            <a:endParaRPr sz="13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803" y="366440"/>
            <a:ext cx="4968239" cy="102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0684" y="404657"/>
            <a:ext cx="31661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90" dirty="0">
                <a:latin typeface="Arial"/>
                <a:cs typeface="Arial"/>
              </a:rPr>
              <a:t>Topper</a:t>
            </a:r>
            <a:r>
              <a:rPr sz="2700" b="0" spc="-40" dirty="0">
                <a:latin typeface="Arial"/>
                <a:cs typeface="Arial"/>
              </a:rPr>
              <a:t> </a:t>
            </a:r>
            <a:r>
              <a:rPr sz="2700" b="0" spc="114" dirty="0">
                <a:latin typeface="Arial"/>
                <a:cs typeface="Arial"/>
              </a:rPr>
              <a:t>Attachment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7178" y="1065316"/>
            <a:ext cx="5753100" cy="87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50" spc="25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Topper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Attachment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includes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everything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needed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for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Lift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King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to  </a:t>
            </a:r>
            <a:r>
              <a:rPr sz="1350" spc="65" dirty="0">
                <a:latin typeface="Arial"/>
                <a:cs typeface="Arial"/>
              </a:rPr>
              <a:t>remove </a:t>
            </a:r>
            <a:r>
              <a:rPr sz="1350" spc="50" dirty="0">
                <a:latin typeface="Arial"/>
                <a:cs typeface="Arial"/>
              </a:rPr>
              <a:t>and </a:t>
            </a:r>
            <a:r>
              <a:rPr sz="1350" spc="55" dirty="0">
                <a:latin typeface="Arial"/>
                <a:cs typeface="Arial"/>
              </a:rPr>
              <a:t>install</a:t>
            </a:r>
            <a:r>
              <a:rPr sz="1350" spc="-185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toppers.</a:t>
            </a:r>
            <a:endParaRPr lang="en-US" sz="1350" spc="4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lang="en-US" sz="1350" spc="4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sz="13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4947" y="5821541"/>
            <a:ext cx="1609343" cy="437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48291" y="3031292"/>
            <a:ext cx="3882613" cy="2665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8012" y="3832241"/>
            <a:ext cx="2681516" cy="12062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8825" y="6377367"/>
            <a:ext cx="426084" cy="3105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17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5BE7CA7D-B358-42BC-A331-2CE4C1EFE6B2}"/>
              </a:ext>
            </a:extLst>
          </p:cNvPr>
          <p:cNvSpPr txBox="1"/>
          <p:nvPr/>
        </p:nvSpPr>
        <p:spPr>
          <a:xfrm>
            <a:off x="988906" y="1582363"/>
            <a:ext cx="5095240" cy="1466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27965" algn="l"/>
              </a:tabLst>
            </a:pPr>
            <a:r>
              <a:rPr sz="1350" spc="25" dirty="0">
                <a:latin typeface="Arial"/>
                <a:cs typeface="Arial"/>
              </a:rPr>
              <a:t>One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person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25" dirty="0">
                <a:latin typeface="Arial"/>
                <a:cs typeface="Arial"/>
              </a:rPr>
              <a:t>can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65" dirty="0">
                <a:latin typeface="Arial"/>
                <a:cs typeface="Arial"/>
              </a:rPr>
              <a:t>remove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or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install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65" dirty="0">
                <a:latin typeface="Arial"/>
                <a:cs typeface="Arial"/>
              </a:rPr>
              <a:t>topper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quickly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00" dirty="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50" spc="30" dirty="0">
                <a:latin typeface="Arial"/>
                <a:cs typeface="Arial"/>
              </a:rPr>
              <a:t>Great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option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when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repairing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or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65" dirty="0">
                <a:latin typeface="Arial"/>
                <a:cs typeface="Arial"/>
              </a:rPr>
              <a:t>painting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toppers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00" dirty="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50" spc="25" dirty="0">
                <a:latin typeface="Arial"/>
                <a:cs typeface="Arial"/>
              </a:rPr>
              <a:t>The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Topper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Attachment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connects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to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Lift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King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70" dirty="0">
                <a:latin typeface="Arial"/>
                <a:cs typeface="Arial"/>
              </a:rPr>
              <a:t>in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seconds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400" dirty="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27965" algn="l"/>
              </a:tabLst>
            </a:pPr>
            <a:r>
              <a:rPr sz="1350" spc="75" dirty="0">
                <a:latin typeface="Arial"/>
                <a:cs typeface="Arial"/>
              </a:rPr>
              <a:t>Move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65" dirty="0">
                <a:latin typeface="Arial"/>
                <a:cs typeface="Arial"/>
              </a:rPr>
              <a:t>topper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around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shop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90" dirty="0">
                <a:latin typeface="Arial"/>
                <a:cs typeface="Arial"/>
              </a:rPr>
              <a:t>with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one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person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at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ease.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803148"/>
            <a:ext cx="4968239" cy="102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8888" y="876552"/>
            <a:ext cx="35852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110" dirty="0">
                <a:latin typeface="Arial"/>
                <a:cs typeface="Arial"/>
              </a:rPr>
              <a:t>Tilt </a:t>
            </a:r>
            <a:r>
              <a:rPr sz="2700" b="0" spc="140" dirty="0">
                <a:latin typeface="Arial"/>
                <a:cs typeface="Arial"/>
              </a:rPr>
              <a:t>Boom</a:t>
            </a:r>
            <a:r>
              <a:rPr sz="2700" b="0" spc="-165" dirty="0">
                <a:latin typeface="Arial"/>
                <a:cs typeface="Arial"/>
              </a:rPr>
              <a:t> </a:t>
            </a:r>
            <a:r>
              <a:rPr sz="2700" b="0" spc="114" dirty="0">
                <a:latin typeface="Arial"/>
                <a:cs typeface="Arial"/>
              </a:rPr>
              <a:t>Attachment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1081" y="1510001"/>
            <a:ext cx="623760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5"/>
              </a:spcBef>
            </a:pPr>
            <a:r>
              <a:rPr sz="1350" spc="25" dirty="0">
                <a:latin typeface="Arial"/>
                <a:cs typeface="Arial"/>
              </a:rPr>
              <a:t>The </a:t>
            </a:r>
            <a:r>
              <a:rPr sz="1350" spc="50" dirty="0">
                <a:latin typeface="Arial"/>
                <a:cs typeface="Arial"/>
              </a:rPr>
              <a:t>Tilt </a:t>
            </a:r>
            <a:r>
              <a:rPr sz="1350" spc="65" dirty="0">
                <a:latin typeface="Arial"/>
                <a:cs typeface="Arial"/>
              </a:rPr>
              <a:t>Boom </a:t>
            </a:r>
            <a:r>
              <a:rPr sz="1350" spc="55" dirty="0">
                <a:latin typeface="Arial"/>
                <a:cs typeface="Arial"/>
              </a:rPr>
              <a:t>Attachment </a:t>
            </a:r>
            <a:r>
              <a:rPr sz="1350" spc="35" dirty="0">
                <a:latin typeface="Arial"/>
                <a:cs typeface="Arial"/>
              </a:rPr>
              <a:t>is </a:t>
            </a:r>
            <a:r>
              <a:rPr sz="1350" dirty="0">
                <a:latin typeface="Arial"/>
                <a:cs typeface="Arial"/>
              </a:rPr>
              <a:t>a </a:t>
            </a:r>
            <a:r>
              <a:rPr sz="1350" spc="40" dirty="0">
                <a:latin typeface="Arial"/>
                <a:cs typeface="Arial"/>
              </a:rPr>
              <a:t>great </a:t>
            </a:r>
            <a:r>
              <a:rPr sz="1350" spc="60" dirty="0">
                <a:latin typeface="Arial"/>
                <a:cs typeface="Arial"/>
              </a:rPr>
              <a:t>addition </a:t>
            </a:r>
            <a:r>
              <a:rPr sz="1350" spc="75" dirty="0">
                <a:latin typeface="Arial"/>
                <a:cs typeface="Arial"/>
              </a:rPr>
              <a:t>to </a:t>
            </a:r>
            <a:r>
              <a:rPr sz="1350" spc="45" dirty="0">
                <a:latin typeface="Arial"/>
                <a:cs typeface="Arial"/>
              </a:rPr>
              <a:t>the </a:t>
            </a:r>
            <a:r>
              <a:rPr sz="1350" spc="50" dirty="0">
                <a:latin typeface="Arial"/>
                <a:cs typeface="Arial"/>
              </a:rPr>
              <a:t>Lift </a:t>
            </a:r>
            <a:r>
              <a:rPr sz="1350" spc="55" dirty="0">
                <a:latin typeface="Arial"/>
                <a:cs typeface="Arial"/>
              </a:rPr>
              <a:t>King </a:t>
            </a:r>
            <a:r>
              <a:rPr sz="1350" spc="75" dirty="0">
                <a:latin typeface="Arial"/>
                <a:cs typeface="Arial"/>
              </a:rPr>
              <a:t>for </a:t>
            </a:r>
            <a:r>
              <a:rPr sz="1350" spc="55" dirty="0">
                <a:latin typeface="Arial"/>
                <a:cs typeface="Arial"/>
              </a:rPr>
              <a:t>custom  </a:t>
            </a:r>
            <a:r>
              <a:rPr sz="1350" spc="35" dirty="0">
                <a:latin typeface="Arial"/>
                <a:cs typeface="Arial"/>
              </a:rPr>
              <a:t>shops, </a:t>
            </a:r>
            <a:r>
              <a:rPr sz="1350" spc="50" dirty="0">
                <a:latin typeface="Arial"/>
                <a:cs typeface="Arial"/>
              </a:rPr>
              <a:t>restoration </a:t>
            </a:r>
            <a:r>
              <a:rPr sz="1350" spc="35" dirty="0">
                <a:latin typeface="Arial"/>
                <a:cs typeface="Arial"/>
              </a:rPr>
              <a:t>shops, </a:t>
            </a:r>
            <a:r>
              <a:rPr sz="1350" spc="50" dirty="0">
                <a:latin typeface="Arial"/>
                <a:cs typeface="Arial"/>
              </a:rPr>
              <a:t>and </a:t>
            </a:r>
            <a:r>
              <a:rPr sz="1350" spc="55" dirty="0">
                <a:latin typeface="Arial"/>
                <a:cs typeface="Arial"/>
              </a:rPr>
              <a:t>collision </a:t>
            </a:r>
            <a:r>
              <a:rPr sz="1350" spc="45" dirty="0">
                <a:latin typeface="Arial"/>
                <a:cs typeface="Arial"/>
              </a:rPr>
              <a:t>shops </a:t>
            </a:r>
            <a:r>
              <a:rPr sz="1350" spc="50" dirty="0">
                <a:latin typeface="Arial"/>
                <a:cs typeface="Arial"/>
              </a:rPr>
              <a:t>that </a:t>
            </a:r>
            <a:r>
              <a:rPr sz="1350" spc="30" dirty="0">
                <a:latin typeface="Arial"/>
                <a:cs typeface="Arial"/>
              </a:rPr>
              <a:t>have </a:t>
            </a:r>
            <a:r>
              <a:rPr sz="1350" spc="50" dirty="0">
                <a:latin typeface="Arial"/>
                <a:cs typeface="Arial"/>
              </a:rPr>
              <a:t>the </a:t>
            </a:r>
            <a:r>
              <a:rPr sz="1350" spc="35" dirty="0">
                <a:latin typeface="Arial"/>
                <a:cs typeface="Arial"/>
              </a:rPr>
              <a:t>need </a:t>
            </a:r>
            <a:r>
              <a:rPr sz="1350" spc="75" dirty="0">
                <a:latin typeface="Arial"/>
                <a:cs typeface="Arial"/>
              </a:rPr>
              <a:t>to </a:t>
            </a:r>
            <a:r>
              <a:rPr sz="1350" spc="70" dirty="0">
                <a:latin typeface="Arial"/>
                <a:cs typeface="Arial"/>
              </a:rPr>
              <a:t>tilt </a:t>
            </a:r>
            <a:r>
              <a:rPr sz="1350" dirty="0">
                <a:latin typeface="Arial"/>
                <a:cs typeface="Arial"/>
              </a:rPr>
              <a:t>a  </a:t>
            </a:r>
            <a:r>
              <a:rPr sz="1350" spc="50" dirty="0">
                <a:latin typeface="Arial"/>
                <a:cs typeface="Arial"/>
              </a:rPr>
              <a:t>pickup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box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0" dirty="0">
                <a:latin typeface="Arial"/>
                <a:cs typeface="Arial"/>
              </a:rPr>
              <a:t>in</a:t>
            </a:r>
            <a:r>
              <a:rPr sz="1350" spc="5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an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upward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vertical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position.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08095" y="3657600"/>
            <a:ext cx="5125162" cy="3020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0676" y="635198"/>
            <a:ext cx="2145791" cy="558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5819" y="6191023"/>
            <a:ext cx="390525" cy="3238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18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1222916-8FEF-4063-B775-E08010431D31}"/>
              </a:ext>
            </a:extLst>
          </p:cNvPr>
          <p:cNvSpPr txBox="1"/>
          <p:nvPr/>
        </p:nvSpPr>
        <p:spPr>
          <a:xfrm>
            <a:off x="1308761" y="2350460"/>
            <a:ext cx="5095240" cy="1466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27965" algn="l"/>
              </a:tabLst>
            </a:pPr>
            <a:r>
              <a:rPr sz="1350" spc="25" dirty="0">
                <a:latin typeface="Arial"/>
                <a:cs typeface="Arial"/>
              </a:rPr>
              <a:t>One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person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25" dirty="0">
                <a:latin typeface="Arial"/>
                <a:cs typeface="Arial"/>
              </a:rPr>
              <a:t>can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65" dirty="0">
                <a:latin typeface="Arial"/>
                <a:cs typeface="Arial"/>
              </a:rPr>
              <a:t>remove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or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install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65" dirty="0">
                <a:latin typeface="Arial"/>
                <a:cs typeface="Arial"/>
              </a:rPr>
              <a:t>topper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quickly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00" dirty="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50" spc="30" dirty="0">
                <a:latin typeface="Arial"/>
                <a:cs typeface="Arial"/>
              </a:rPr>
              <a:t>Great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option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when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repairing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or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65" dirty="0">
                <a:latin typeface="Arial"/>
                <a:cs typeface="Arial"/>
              </a:rPr>
              <a:t>painting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toppers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00" dirty="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50" spc="25" dirty="0">
                <a:latin typeface="Arial"/>
                <a:cs typeface="Arial"/>
              </a:rPr>
              <a:t>The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Topper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Attachment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connects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to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Lift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King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70" dirty="0">
                <a:latin typeface="Arial"/>
                <a:cs typeface="Arial"/>
              </a:rPr>
              <a:t>in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seconds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400" dirty="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27965" algn="l"/>
              </a:tabLst>
            </a:pPr>
            <a:r>
              <a:rPr sz="1350" spc="75" dirty="0">
                <a:latin typeface="Arial"/>
                <a:cs typeface="Arial"/>
              </a:rPr>
              <a:t>Move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65" dirty="0">
                <a:latin typeface="Arial"/>
                <a:cs typeface="Arial"/>
              </a:rPr>
              <a:t>topper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around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shop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90" dirty="0">
                <a:latin typeface="Arial"/>
                <a:cs typeface="Arial"/>
              </a:rPr>
              <a:t>with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one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person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at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ease.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5A96C29C-0446-45FE-B1F1-D988354878E8}"/>
              </a:ext>
            </a:extLst>
          </p:cNvPr>
          <p:cNvSpPr/>
          <p:nvPr/>
        </p:nvSpPr>
        <p:spPr>
          <a:xfrm>
            <a:off x="1308761" y="3886398"/>
            <a:ext cx="1815439" cy="2628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522732"/>
            <a:ext cx="4968239" cy="102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6397" y="595782"/>
            <a:ext cx="31108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45" dirty="0">
                <a:latin typeface="Arial"/>
                <a:cs typeface="Arial"/>
              </a:rPr>
              <a:t>Fender </a:t>
            </a:r>
            <a:r>
              <a:rPr sz="2700" b="0" spc="55" dirty="0">
                <a:latin typeface="Arial"/>
                <a:cs typeface="Arial"/>
              </a:rPr>
              <a:t>Paint</a:t>
            </a:r>
            <a:r>
              <a:rPr sz="2700" b="0" spc="-90" dirty="0">
                <a:latin typeface="Arial"/>
                <a:cs typeface="Arial"/>
              </a:rPr>
              <a:t> </a:t>
            </a:r>
            <a:r>
              <a:rPr sz="2700" b="0" spc="80" dirty="0">
                <a:latin typeface="Arial"/>
                <a:cs typeface="Arial"/>
              </a:rPr>
              <a:t>Stand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8751" y="1663359"/>
            <a:ext cx="612394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50" spc="25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fender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stand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is</a:t>
            </a:r>
            <a:r>
              <a:rPr sz="1350" spc="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 </a:t>
            </a:r>
            <a:r>
              <a:rPr sz="1350" spc="45" dirty="0">
                <a:latin typeface="Arial"/>
                <a:cs typeface="Arial"/>
              </a:rPr>
              <a:t>great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inexpensive,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65" dirty="0">
                <a:latin typeface="Arial"/>
                <a:cs typeface="Arial"/>
              </a:rPr>
              <a:t>sturdy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and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well-designed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stand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for  </a:t>
            </a:r>
            <a:r>
              <a:rPr sz="1350" spc="65" dirty="0">
                <a:latin typeface="Arial"/>
                <a:cs typeface="Arial"/>
              </a:rPr>
              <a:t>painting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fenders.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5755" y="5618988"/>
            <a:ext cx="1609343" cy="438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35884" y="2869692"/>
            <a:ext cx="1803417" cy="1877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7644" y="5105400"/>
            <a:ext cx="1737359" cy="1176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6823" y="2921507"/>
            <a:ext cx="1459069" cy="1786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69437" y="2487167"/>
            <a:ext cx="1595245" cy="1632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50993" y="5119115"/>
            <a:ext cx="1714574" cy="1243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5339" y="6275418"/>
            <a:ext cx="421005" cy="422909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975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19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327" y="973836"/>
            <a:ext cx="7747000" cy="554990"/>
          </a:xfrm>
          <a:prstGeom prst="rect">
            <a:avLst/>
          </a:prstGeom>
          <a:ln w="9525">
            <a:solidFill>
              <a:srgbClr val="F1EFF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41375" marR="157480" indent="-676910">
              <a:lnSpc>
                <a:spcPct val="100000"/>
              </a:lnSpc>
              <a:spcBef>
                <a:spcPts val="305"/>
              </a:spcBef>
            </a:pPr>
            <a:r>
              <a:rPr sz="1500" b="1" spc="15" dirty="0">
                <a:latin typeface="Arial"/>
                <a:cs typeface="Arial"/>
              </a:rPr>
              <a:t>“The </a:t>
            </a:r>
            <a:r>
              <a:rPr sz="1500" b="1" dirty="0">
                <a:latin typeface="Arial"/>
                <a:cs typeface="Arial"/>
              </a:rPr>
              <a:t>Mission </a:t>
            </a:r>
            <a:r>
              <a:rPr sz="1500" b="1" spc="-5" dirty="0">
                <a:latin typeface="Arial"/>
                <a:cs typeface="Arial"/>
              </a:rPr>
              <a:t>of </a:t>
            </a:r>
            <a:r>
              <a:rPr sz="1500" b="1" spc="45" dirty="0">
                <a:latin typeface="Arial"/>
                <a:cs typeface="Arial"/>
              </a:rPr>
              <a:t>Network </a:t>
            </a:r>
            <a:r>
              <a:rPr sz="1500" b="1" dirty="0">
                <a:latin typeface="Arial"/>
                <a:cs typeface="Arial"/>
              </a:rPr>
              <a:t>1 </a:t>
            </a:r>
            <a:r>
              <a:rPr sz="1500" b="1" spc="-5" dirty="0">
                <a:latin typeface="Arial"/>
                <a:cs typeface="Arial"/>
              </a:rPr>
              <a:t>Solutions </a:t>
            </a:r>
            <a:r>
              <a:rPr sz="1500" b="1" spc="-45" dirty="0">
                <a:latin typeface="Arial"/>
                <a:cs typeface="Arial"/>
              </a:rPr>
              <a:t>is </a:t>
            </a:r>
            <a:r>
              <a:rPr sz="1500" b="1" spc="40" dirty="0">
                <a:latin typeface="Arial"/>
                <a:cs typeface="Arial"/>
              </a:rPr>
              <a:t>to </a:t>
            </a:r>
            <a:r>
              <a:rPr sz="1500" b="1" spc="-15" dirty="0">
                <a:latin typeface="Arial"/>
                <a:cs typeface="Arial"/>
              </a:rPr>
              <a:t>design products </a:t>
            </a:r>
            <a:r>
              <a:rPr sz="1500" b="1" spc="40" dirty="0">
                <a:latin typeface="Arial"/>
                <a:cs typeface="Arial"/>
              </a:rPr>
              <a:t>to </a:t>
            </a:r>
            <a:r>
              <a:rPr sz="1500" b="1" spc="-20" dirty="0">
                <a:latin typeface="Arial"/>
                <a:cs typeface="Arial"/>
              </a:rPr>
              <a:t>solve </a:t>
            </a:r>
            <a:r>
              <a:rPr sz="1500" b="1" spc="-5" dirty="0">
                <a:latin typeface="Arial"/>
                <a:cs typeface="Arial"/>
              </a:rPr>
              <a:t>problems</a:t>
            </a:r>
            <a:r>
              <a:rPr sz="1500" b="1" spc="-155" dirty="0">
                <a:latin typeface="Arial"/>
                <a:cs typeface="Arial"/>
              </a:rPr>
              <a:t> </a:t>
            </a:r>
            <a:r>
              <a:rPr sz="1500" b="1" spc="40" dirty="0">
                <a:latin typeface="Arial"/>
                <a:cs typeface="Arial"/>
              </a:rPr>
              <a:t>that  </a:t>
            </a:r>
            <a:r>
              <a:rPr sz="1500" b="1" dirty="0">
                <a:latin typeface="Arial"/>
                <a:cs typeface="Arial"/>
              </a:rPr>
              <a:t>have existed in </a:t>
            </a:r>
            <a:r>
              <a:rPr sz="1500" b="1" spc="25" dirty="0">
                <a:latin typeface="Arial"/>
                <a:cs typeface="Arial"/>
              </a:rPr>
              <a:t>the </a:t>
            </a:r>
            <a:r>
              <a:rPr sz="1500" b="1" spc="-20" dirty="0">
                <a:latin typeface="Arial"/>
                <a:cs typeface="Arial"/>
              </a:rPr>
              <a:t>collision </a:t>
            </a:r>
            <a:r>
              <a:rPr sz="1500" b="1" dirty="0">
                <a:latin typeface="Arial"/>
                <a:cs typeface="Arial"/>
              </a:rPr>
              <a:t>and </a:t>
            </a:r>
            <a:r>
              <a:rPr sz="1500" b="1" spc="-10" dirty="0">
                <a:latin typeface="Arial"/>
                <a:cs typeface="Arial"/>
              </a:rPr>
              <a:t>mechanical </a:t>
            </a:r>
            <a:r>
              <a:rPr sz="1500" b="1" spc="-5" dirty="0">
                <a:latin typeface="Arial"/>
                <a:cs typeface="Arial"/>
              </a:rPr>
              <a:t>industry for </a:t>
            </a:r>
            <a:r>
              <a:rPr sz="1500" b="1" spc="25" dirty="0">
                <a:latin typeface="Arial"/>
                <a:cs typeface="Arial"/>
              </a:rPr>
              <a:t>too</a:t>
            </a:r>
            <a:r>
              <a:rPr sz="1500" b="1" spc="-180" dirty="0">
                <a:latin typeface="Arial"/>
                <a:cs typeface="Arial"/>
              </a:rPr>
              <a:t> </a:t>
            </a:r>
            <a:r>
              <a:rPr sz="1500" b="1" spc="10" dirty="0">
                <a:latin typeface="Arial"/>
                <a:cs typeface="Arial"/>
              </a:rPr>
              <a:t>long.”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7546" y="2291885"/>
            <a:ext cx="5361305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latin typeface="Arial"/>
                <a:cs typeface="Arial"/>
              </a:rPr>
              <a:t>Key </a:t>
            </a:r>
            <a:r>
              <a:rPr sz="1500" b="1" spc="15" dirty="0">
                <a:latin typeface="Arial"/>
                <a:cs typeface="Arial"/>
              </a:rPr>
              <a:t>items </a:t>
            </a:r>
            <a:r>
              <a:rPr sz="1500" b="1" dirty="0">
                <a:latin typeface="Arial"/>
                <a:cs typeface="Arial"/>
              </a:rPr>
              <a:t>and </a:t>
            </a:r>
            <a:r>
              <a:rPr sz="1500" b="1" spc="-20" dirty="0">
                <a:latin typeface="Arial"/>
                <a:cs typeface="Arial"/>
              </a:rPr>
              <a:t>goals </a:t>
            </a:r>
            <a:r>
              <a:rPr sz="1500" b="1" spc="80" dirty="0">
                <a:latin typeface="Arial"/>
                <a:cs typeface="Arial"/>
              </a:rPr>
              <a:t>we </a:t>
            </a:r>
            <a:r>
              <a:rPr sz="1500" b="1" spc="-35" dirty="0">
                <a:latin typeface="Arial"/>
                <a:cs typeface="Arial"/>
              </a:rPr>
              <a:t>focus </a:t>
            </a:r>
            <a:r>
              <a:rPr sz="1500" b="1" spc="-5" dirty="0">
                <a:latin typeface="Arial"/>
                <a:cs typeface="Arial"/>
              </a:rPr>
              <a:t>on </a:t>
            </a:r>
            <a:r>
              <a:rPr sz="1500" b="1" spc="40" dirty="0">
                <a:latin typeface="Arial"/>
                <a:cs typeface="Arial"/>
              </a:rPr>
              <a:t>when </a:t>
            </a:r>
            <a:r>
              <a:rPr sz="1500" b="1" spc="-15" dirty="0">
                <a:latin typeface="Arial"/>
                <a:cs typeface="Arial"/>
              </a:rPr>
              <a:t>designing</a:t>
            </a:r>
            <a:r>
              <a:rPr sz="1500" b="1" spc="-150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products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864869" indent="-215265">
              <a:lnSpc>
                <a:spcPct val="100000"/>
              </a:lnSpc>
              <a:spcBef>
                <a:spcPts val="1165"/>
              </a:spcBef>
              <a:buFont typeface="Wingdings"/>
              <a:buChar char=""/>
              <a:tabLst>
                <a:tab pos="865505" algn="l"/>
              </a:tabLst>
            </a:pPr>
            <a:r>
              <a:rPr sz="1350" spc="20" dirty="0">
                <a:latin typeface="Arial"/>
                <a:cs typeface="Arial"/>
              </a:rPr>
              <a:t>Increase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Safety</a:t>
            </a:r>
            <a:endParaRPr sz="1350" dirty="0">
              <a:latin typeface="Arial"/>
              <a:cs typeface="Arial"/>
            </a:endParaRPr>
          </a:p>
          <a:p>
            <a:pPr marL="864869" indent="-215265">
              <a:lnSpc>
                <a:spcPct val="100000"/>
              </a:lnSpc>
              <a:buFont typeface="Wingdings"/>
              <a:buChar char=""/>
              <a:tabLst>
                <a:tab pos="865505" algn="l"/>
              </a:tabLst>
            </a:pPr>
            <a:r>
              <a:rPr sz="1350" spc="15" dirty="0">
                <a:latin typeface="Arial"/>
                <a:cs typeface="Arial"/>
              </a:rPr>
              <a:t>Reduce </a:t>
            </a:r>
            <a:r>
              <a:rPr sz="1350" spc="60" dirty="0">
                <a:latin typeface="Arial"/>
                <a:cs typeface="Arial"/>
              </a:rPr>
              <a:t>Human</a:t>
            </a:r>
            <a:r>
              <a:rPr sz="1350" spc="-7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Strain</a:t>
            </a:r>
            <a:endParaRPr sz="1350" dirty="0">
              <a:latin typeface="Arial"/>
              <a:cs typeface="Arial"/>
            </a:endParaRPr>
          </a:p>
          <a:p>
            <a:pPr marL="864869" indent="-215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865505" algn="l"/>
              </a:tabLst>
            </a:pPr>
            <a:r>
              <a:rPr sz="1350" spc="65" dirty="0">
                <a:latin typeface="Arial"/>
                <a:cs typeface="Arial"/>
              </a:rPr>
              <a:t>Improve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65" dirty="0">
                <a:latin typeface="Arial"/>
                <a:cs typeface="Arial"/>
              </a:rPr>
              <a:t>quality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by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65" dirty="0">
                <a:latin typeface="Arial"/>
                <a:cs typeface="Arial"/>
              </a:rPr>
              <a:t>avoiding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potential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for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damage</a:t>
            </a:r>
            <a:endParaRPr sz="1350" dirty="0">
              <a:latin typeface="Arial"/>
              <a:cs typeface="Arial"/>
            </a:endParaRPr>
          </a:p>
          <a:p>
            <a:pPr marL="864869" indent="-215265">
              <a:lnSpc>
                <a:spcPct val="100000"/>
              </a:lnSpc>
              <a:buFont typeface="Wingdings"/>
              <a:buChar char=""/>
              <a:tabLst>
                <a:tab pos="865505" algn="l"/>
              </a:tabLst>
            </a:pPr>
            <a:r>
              <a:rPr sz="1350" spc="20" dirty="0">
                <a:latin typeface="Arial"/>
                <a:cs typeface="Arial"/>
              </a:rPr>
              <a:t>Increase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Productivity</a:t>
            </a:r>
            <a:endParaRPr sz="1350" dirty="0">
              <a:latin typeface="Arial"/>
              <a:cs typeface="Arial"/>
            </a:endParaRPr>
          </a:p>
          <a:p>
            <a:pPr marL="864869" indent="-215265">
              <a:lnSpc>
                <a:spcPct val="100000"/>
              </a:lnSpc>
              <a:buFont typeface="Wingdings"/>
              <a:buChar char=""/>
              <a:tabLst>
                <a:tab pos="865505" algn="l"/>
              </a:tabLst>
            </a:pPr>
            <a:r>
              <a:rPr sz="1350" spc="45" dirty="0">
                <a:latin typeface="Arial"/>
                <a:cs typeface="Arial"/>
              </a:rPr>
              <a:t>Durable </a:t>
            </a:r>
            <a:r>
              <a:rPr sz="1350" spc="60" dirty="0">
                <a:latin typeface="Arial"/>
                <a:cs typeface="Arial"/>
              </a:rPr>
              <a:t>rugged </a:t>
            </a:r>
            <a:r>
              <a:rPr sz="1350" spc="50" dirty="0">
                <a:latin typeface="Arial"/>
                <a:cs typeface="Arial"/>
              </a:rPr>
              <a:t>design </a:t>
            </a:r>
            <a:r>
              <a:rPr sz="1350" spc="75" dirty="0">
                <a:latin typeface="Arial"/>
                <a:cs typeface="Arial"/>
              </a:rPr>
              <a:t>for</a:t>
            </a:r>
            <a:r>
              <a:rPr sz="1350" spc="-245" dirty="0">
                <a:latin typeface="Arial"/>
                <a:cs typeface="Arial"/>
              </a:rPr>
              <a:t> </a:t>
            </a:r>
            <a:r>
              <a:rPr sz="1350" spc="65" dirty="0">
                <a:latin typeface="Arial"/>
                <a:cs typeface="Arial"/>
              </a:rPr>
              <a:t>longevity</a:t>
            </a:r>
            <a:endParaRPr sz="1350" dirty="0">
              <a:latin typeface="Arial"/>
              <a:cs typeface="Arial"/>
            </a:endParaRPr>
          </a:p>
          <a:p>
            <a:pPr marL="864869" indent="-215265">
              <a:lnSpc>
                <a:spcPct val="100000"/>
              </a:lnSpc>
              <a:buFont typeface="Wingdings"/>
              <a:buChar char=""/>
              <a:tabLst>
                <a:tab pos="865505" algn="l"/>
              </a:tabLst>
            </a:pPr>
            <a:r>
              <a:rPr sz="1350" spc="55" dirty="0">
                <a:latin typeface="Arial"/>
                <a:cs typeface="Arial"/>
              </a:rPr>
              <a:t>Multi-use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application</a:t>
            </a:r>
            <a:endParaRPr sz="1350" dirty="0">
              <a:latin typeface="Arial"/>
              <a:cs typeface="Arial"/>
            </a:endParaRPr>
          </a:p>
          <a:p>
            <a:pPr marL="864869" indent="-215900">
              <a:lnSpc>
                <a:spcPct val="100000"/>
              </a:lnSpc>
              <a:buFont typeface="Wingdings"/>
              <a:buChar char=""/>
              <a:tabLst>
                <a:tab pos="865505" algn="l"/>
              </a:tabLst>
            </a:pPr>
            <a:r>
              <a:rPr sz="1350" spc="85" dirty="0">
                <a:latin typeface="Arial"/>
                <a:cs typeface="Arial"/>
              </a:rPr>
              <a:t>Minimal </a:t>
            </a:r>
            <a:r>
              <a:rPr sz="1350" spc="75" dirty="0">
                <a:latin typeface="Arial"/>
                <a:cs typeface="Arial"/>
              </a:rPr>
              <a:t>floor </a:t>
            </a:r>
            <a:r>
              <a:rPr sz="1350" spc="20" dirty="0">
                <a:latin typeface="Arial"/>
                <a:cs typeface="Arial"/>
              </a:rPr>
              <a:t>space</a:t>
            </a:r>
            <a:r>
              <a:rPr sz="1350" spc="-229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needed</a:t>
            </a:r>
            <a:endParaRPr sz="1350" dirty="0">
              <a:latin typeface="Arial"/>
              <a:cs typeface="Arial"/>
            </a:endParaRPr>
          </a:p>
          <a:p>
            <a:pPr marL="864869" indent="-215900">
              <a:lnSpc>
                <a:spcPct val="100000"/>
              </a:lnSpc>
              <a:buFont typeface="Wingdings"/>
              <a:buChar char=""/>
              <a:tabLst>
                <a:tab pos="865505" algn="l"/>
              </a:tabLst>
            </a:pPr>
            <a:r>
              <a:rPr sz="1350" spc="55" dirty="0">
                <a:latin typeface="Arial"/>
                <a:cs typeface="Arial"/>
              </a:rPr>
              <a:t>Built </a:t>
            </a:r>
            <a:r>
              <a:rPr sz="1350" spc="70" dirty="0">
                <a:latin typeface="Arial"/>
                <a:cs typeface="Arial"/>
              </a:rPr>
              <a:t>in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0" dirty="0">
                <a:latin typeface="Arial"/>
                <a:cs typeface="Arial"/>
              </a:rPr>
              <a:t> </a:t>
            </a:r>
            <a:r>
              <a:rPr sz="1350" spc="15" dirty="0">
                <a:latin typeface="Arial"/>
                <a:cs typeface="Arial"/>
              </a:rPr>
              <a:t>U.S.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9575" y="4593335"/>
            <a:ext cx="7263765" cy="300355"/>
          </a:xfrm>
          <a:custGeom>
            <a:avLst/>
            <a:gdLst/>
            <a:ahLst/>
            <a:cxnLst/>
            <a:rect l="l" t="t" r="r" b="b"/>
            <a:pathLst>
              <a:path w="7263765" h="300354">
                <a:moveTo>
                  <a:pt x="0" y="0"/>
                </a:moveTo>
                <a:lnTo>
                  <a:pt x="7263383" y="0"/>
                </a:lnTo>
                <a:lnTo>
                  <a:pt x="7263383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1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4983" y="5800225"/>
            <a:ext cx="1851677" cy="486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9536" y="3230048"/>
            <a:ext cx="1161949" cy="921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45095" y="3113532"/>
            <a:ext cx="1667243" cy="1199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53559" y="6002275"/>
            <a:ext cx="4298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FFC000"/>
                </a:solidFill>
                <a:latin typeface="Arial"/>
                <a:cs typeface="Arial"/>
              </a:rPr>
              <a:t>“DELIVERING </a:t>
            </a:r>
            <a:r>
              <a:rPr sz="1800" spc="25" dirty="0">
                <a:solidFill>
                  <a:srgbClr val="FFC000"/>
                </a:solidFill>
                <a:latin typeface="Arial"/>
                <a:cs typeface="Arial"/>
              </a:rPr>
              <a:t>OEM-QUALITY  </a:t>
            </a:r>
            <a:r>
              <a:rPr sz="1800" spc="-30" dirty="0">
                <a:solidFill>
                  <a:srgbClr val="FFC000"/>
                </a:solidFill>
                <a:latin typeface="Arial"/>
                <a:cs typeface="Arial"/>
              </a:rPr>
              <a:t>PRODUCTS </a:t>
            </a:r>
            <a:r>
              <a:rPr sz="1800" dirty="0">
                <a:solidFill>
                  <a:srgbClr val="FFC000"/>
                </a:solidFill>
                <a:latin typeface="Arial"/>
                <a:cs typeface="Arial"/>
              </a:rPr>
              <a:t>IS </a:t>
            </a:r>
            <a:r>
              <a:rPr sz="1800" spc="45" dirty="0">
                <a:solidFill>
                  <a:srgbClr val="FFC000"/>
                </a:solidFill>
                <a:latin typeface="Arial"/>
                <a:cs typeface="Arial"/>
              </a:rPr>
              <a:t>JUST </a:t>
            </a:r>
            <a:r>
              <a:rPr sz="1800" spc="-40" dirty="0">
                <a:solidFill>
                  <a:srgbClr val="FFC000"/>
                </a:solidFill>
                <a:latin typeface="Arial"/>
                <a:cs typeface="Arial"/>
              </a:rPr>
              <a:t>THE</a:t>
            </a:r>
            <a:r>
              <a:rPr sz="1800" spc="-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FFC000"/>
                </a:solidFill>
                <a:latin typeface="Arial"/>
                <a:cs typeface="Arial"/>
              </a:rPr>
              <a:t>BEGINNING.”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5576" y="650839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308" y="941832"/>
            <a:ext cx="2865119" cy="102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9819" y="1014346"/>
            <a:ext cx="20637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5" dirty="0"/>
              <a:t>Key</a:t>
            </a:r>
            <a:r>
              <a:rPr sz="2700" spc="-60" dirty="0"/>
              <a:t> </a:t>
            </a:r>
            <a:r>
              <a:rPr sz="2700" spc="-25" dirty="0"/>
              <a:t>Benefits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3088920" y="1602315"/>
            <a:ext cx="506920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27965" algn="l"/>
              </a:tabLst>
            </a:pPr>
            <a:r>
              <a:rPr sz="1200" spc="20" dirty="0">
                <a:latin typeface="Arial"/>
                <a:cs typeface="Arial"/>
              </a:rPr>
              <a:t>Folds </a:t>
            </a:r>
            <a:r>
              <a:rPr sz="1200" spc="60" dirty="0">
                <a:latin typeface="Arial"/>
                <a:cs typeface="Arial"/>
              </a:rPr>
              <a:t>up for </a:t>
            </a:r>
            <a:r>
              <a:rPr sz="1200" spc="15" dirty="0">
                <a:latin typeface="Arial"/>
                <a:cs typeface="Arial"/>
              </a:rPr>
              <a:t>easy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storage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25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200" spc="50" dirty="0">
                <a:latin typeface="Arial"/>
                <a:cs typeface="Arial"/>
              </a:rPr>
              <a:t>Unfolds </a:t>
            </a:r>
            <a:r>
              <a:rPr sz="1200" spc="40" dirty="0">
                <a:latin typeface="Arial"/>
                <a:cs typeface="Arial"/>
              </a:rPr>
              <a:t>and </a:t>
            </a:r>
            <a:r>
              <a:rPr sz="1200" spc="35" dirty="0">
                <a:latin typeface="Arial"/>
                <a:cs typeface="Arial"/>
              </a:rPr>
              <a:t>ready </a:t>
            </a:r>
            <a:r>
              <a:rPr sz="1200" spc="60" dirty="0">
                <a:latin typeface="Arial"/>
                <a:cs typeface="Arial"/>
              </a:rPr>
              <a:t>to </a:t>
            </a:r>
            <a:r>
              <a:rPr sz="1200" spc="20" dirty="0">
                <a:latin typeface="Arial"/>
                <a:cs typeface="Arial"/>
              </a:rPr>
              <a:t>use </a:t>
            </a:r>
            <a:r>
              <a:rPr sz="1200" spc="65" dirty="0">
                <a:latin typeface="Arial"/>
                <a:cs typeface="Arial"/>
              </a:rPr>
              <a:t>in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seconds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25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200" spc="40" dirty="0">
                <a:latin typeface="Arial"/>
                <a:cs typeface="Arial"/>
              </a:rPr>
              <a:t>Completely </a:t>
            </a:r>
            <a:r>
              <a:rPr sz="1200" spc="35" dirty="0">
                <a:latin typeface="Arial"/>
                <a:cs typeface="Arial"/>
              </a:rPr>
              <a:t>adjustable </a:t>
            </a:r>
            <a:r>
              <a:rPr sz="1200" spc="60" dirty="0">
                <a:latin typeface="Arial"/>
                <a:cs typeface="Arial"/>
              </a:rPr>
              <a:t>for </a:t>
            </a:r>
            <a:r>
              <a:rPr sz="1200" spc="25" dirty="0">
                <a:latin typeface="Arial"/>
                <a:cs typeface="Arial"/>
              </a:rPr>
              <a:t>several </a:t>
            </a:r>
            <a:r>
              <a:rPr sz="1200" spc="45" dirty="0">
                <a:latin typeface="Arial"/>
                <a:cs typeface="Arial"/>
              </a:rPr>
              <a:t>different </a:t>
            </a:r>
            <a:r>
              <a:rPr sz="1200" spc="40" dirty="0">
                <a:latin typeface="Arial"/>
                <a:cs typeface="Arial"/>
              </a:rPr>
              <a:t>fender</a:t>
            </a:r>
            <a:r>
              <a:rPr sz="1200" spc="-204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designs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250">
              <a:latin typeface="Arial"/>
              <a:cs typeface="Arial"/>
            </a:endParaRPr>
          </a:p>
          <a:p>
            <a:pPr marL="227329" marR="5080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200" spc="65" dirty="0">
                <a:latin typeface="Arial"/>
                <a:cs typeface="Arial"/>
              </a:rPr>
              <a:t>No </a:t>
            </a:r>
            <a:r>
              <a:rPr sz="1200" spc="45" dirty="0">
                <a:latin typeface="Arial"/>
                <a:cs typeface="Arial"/>
              </a:rPr>
              <a:t>pins </a:t>
            </a:r>
            <a:r>
              <a:rPr sz="1200" spc="60" dirty="0">
                <a:latin typeface="Arial"/>
                <a:cs typeface="Arial"/>
              </a:rPr>
              <a:t>or </a:t>
            </a:r>
            <a:r>
              <a:rPr sz="1200" spc="40" dirty="0">
                <a:latin typeface="Arial"/>
                <a:cs typeface="Arial"/>
              </a:rPr>
              <a:t>clamps </a:t>
            </a:r>
            <a:r>
              <a:rPr sz="1200" spc="45" dirty="0">
                <a:latin typeface="Arial"/>
                <a:cs typeface="Arial"/>
              </a:rPr>
              <a:t>required </a:t>
            </a:r>
            <a:r>
              <a:rPr sz="1200" spc="50" dirty="0">
                <a:latin typeface="Arial"/>
                <a:cs typeface="Arial"/>
              </a:rPr>
              <a:t>(most competitors </a:t>
            </a:r>
            <a:r>
              <a:rPr sz="1200" spc="30" dirty="0">
                <a:latin typeface="Arial"/>
                <a:cs typeface="Arial"/>
              </a:rPr>
              <a:t>have </a:t>
            </a:r>
            <a:r>
              <a:rPr sz="1200" spc="45" dirty="0">
                <a:latin typeface="Arial"/>
                <a:cs typeface="Arial"/>
              </a:rPr>
              <a:t>pins </a:t>
            </a:r>
            <a:r>
              <a:rPr sz="1200" spc="40" dirty="0">
                <a:latin typeface="Arial"/>
                <a:cs typeface="Arial"/>
              </a:rPr>
              <a:t>and  </a:t>
            </a:r>
            <a:r>
              <a:rPr sz="1200" spc="35" dirty="0">
                <a:latin typeface="Arial"/>
                <a:cs typeface="Arial"/>
              </a:rPr>
              <a:t>clamps)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this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allows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painter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to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spray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fender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and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jam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80" dirty="0">
                <a:latin typeface="Arial"/>
                <a:cs typeface="Arial"/>
              </a:rPr>
              <a:t>with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no  </a:t>
            </a:r>
            <a:r>
              <a:rPr sz="1200" spc="45" dirty="0">
                <a:latin typeface="Arial"/>
                <a:cs typeface="Arial"/>
              </a:rPr>
              <a:t>shadowing.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250">
              <a:latin typeface="Arial"/>
              <a:cs typeface="Arial"/>
            </a:endParaRPr>
          </a:p>
          <a:p>
            <a:pPr marL="227329" marR="76200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200" spc="30" dirty="0">
                <a:latin typeface="Arial"/>
                <a:cs typeface="Arial"/>
              </a:rPr>
              <a:t>This </a:t>
            </a:r>
            <a:r>
              <a:rPr sz="1200" spc="80" dirty="0">
                <a:latin typeface="Arial"/>
                <a:cs typeface="Arial"/>
              </a:rPr>
              <a:t>will </a:t>
            </a:r>
            <a:r>
              <a:rPr sz="1200" spc="30" dirty="0">
                <a:latin typeface="Arial"/>
                <a:cs typeface="Arial"/>
              </a:rPr>
              <a:t>also </a:t>
            </a:r>
            <a:r>
              <a:rPr sz="1200" spc="65" dirty="0">
                <a:latin typeface="Arial"/>
                <a:cs typeface="Arial"/>
              </a:rPr>
              <a:t>improve </a:t>
            </a:r>
            <a:r>
              <a:rPr sz="1200" spc="55" dirty="0">
                <a:latin typeface="Arial"/>
                <a:cs typeface="Arial"/>
              </a:rPr>
              <a:t>quality </a:t>
            </a:r>
            <a:r>
              <a:rPr sz="1200" spc="15" dirty="0">
                <a:latin typeface="Arial"/>
                <a:cs typeface="Arial"/>
              </a:rPr>
              <a:t>because </a:t>
            </a:r>
            <a:r>
              <a:rPr sz="1200" spc="40" dirty="0">
                <a:latin typeface="Arial"/>
                <a:cs typeface="Arial"/>
              </a:rPr>
              <a:t>the </a:t>
            </a:r>
            <a:r>
              <a:rPr sz="1200" spc="50" dirty="0">
                <a:latin typeface="Arial"/>
                <a:cs typeface="Arial"/>
              </a:rPr>
              <a:t>paint </a:t>
            </a:r>
            <a:r>
              <a:rPr sz="1200" spc="40" dirty="0">
                <a:latin typeface="Arial"/>
                <a:cs typeface="Arial"/>
              </a:rPr>
              <a:t>and </a:t>
            </a:r>
            <a:r>
              <a:rPr sz="1200" spc="25" dirty="0">
                <a:latin typeface="Arial"/>
                <a:cs typeface="Arial"/>
              </a:rPr>
              <a:t>clearcoat  thickness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is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same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(no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55" dirty="0">
                <a:latin typeface="Arial"/>
                <a:cs typeface="Arial"/>
              </a:rPr>
              <a:t>shadowing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due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to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no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pins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or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clamps)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so  </a:t>
            </a:r>
            <a:r>
              <a:rPr sz="1200" spc="60" dirty="0">
                <a:latin typeface="Arial"/>
                <a:cs typeface="Arial"/>
              </a:rPr>
              <a:t>no </a:t>
            </a:r>
            <a:r>
              <a:rPr sz="1200" spc="45" dirty="0">
                <a:latin typeface="Arial"/>
                <a:cs typeface="Arial"/>
              </a:rPr>
              <a:t>flaking </a:t>
            </a:r>
            <a:r>
              <a:rPr sz="1200" spc="60" dirty="0">
                <a:latin typeface="Arial"/>
                <a:cs typeface="Arial"/>
              </a:rPr>
              <a:t>or </a:t>
            </a:r>
            <a:r>
              <a:rPr sz="1200" spc="55" dirty="0">
                <a:latin typeface="Arial"/>
                <a:cs typeface="Arial"/>
              </a:rPr>
              <a:t>chipping </a:t>
            </a:r>
            <a:r>
              <a:rPr sz="1200" spc="65" dirty="0">
                <a:latin typeface="Arial"/>
                <a:cs typeface="Arial"/>
              </a:rPr>
              <a:t>in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-22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future.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25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200" spc="30" dirty="0">
                <a:latin typeface="Arial"/>
                <a:cs typeface="Arial"/>
              </a:rPr>
              <a:t>Very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sturdy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80" dirty="0">
                <a:latin typeface="Arial"/>
                <a:cs typeface="Arial"/>
              </a:rPr>
              <a:t>with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one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or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80" dirty="0">
                <a:latin typeface="Arial"/>
                <a:cs typeface="Arial"/>
              </a:rPr>
              <a:t>two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fenders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250">
              <a:latin typeface="Arial"/>
              <a:cs typeface="Arial"/>
            </a:endParaRPr>
          </a:p>
          <a:p>
            <a:pPr marL="227329" marR="56515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200" spc="25" dirty="0">
                <a:latin typeface="Arial"/>
                <a:cs typeface="Arial"/>
              </a:rPr>
              <a:t>Several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shops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use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it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 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paint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stand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for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many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other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items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such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  </a:t>
            </a:r>
            <a:r>
              <a:rPr sz="1200" spc="55" dirty="0">
                <a:latin typeface="Arial"/>
                <a:cs typeface="Arial"/>
              </a:rPr>
              <a:t>mirrors, </a:t>
            </a:r>
            <a:r>
              <a:rPr sz="1200" spc="80" dirty="0">
                <a:latin typeface="Arial"/>
                <a:cs typeface="Arial"/>
              </a:rPr>
              <a:t>trim </a:t>
            </a:r>
            <a:r>
              <a:rPr sz="1200" spc="30" dirty="0">
                <a:latin typeface="Arial"/>
                <a:cs typeface="Arial"/>
              </a:rPr>
              <a:t>parts, </a:t>
            </a:r>
            <a:r>
              <a:rPr sz="1200" spc="50" dirty="0">
                <a:latin typeface="Arial"/>
                <a:cs typeface="Arial"/>
              </a:rPr>
              <a:t>bumpers</a:t>
            </a:r>
            <a:r>
              <a:rPr sz="1200" spc="-229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and </a:t>
            </a:r>
            <a:r>
              <a:rPr sz="1200" spc="30" dirty="0">
                <a:latin typeface="Arial"/>
                <a:cs typeface="Arial"/>
              </a:rPr>
              <a:t>even </a:t>
            </a:r>
            <a:r>
              <a:rPr sz="1200" spc="40" dirty="0">
                <a:latin typeface="Arial"/>
                <a:cs typeface="Arial"/>
              </a:rPr>
              <a:t>doors.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49040" y="6149178"/>
            <a:ext cx="1365503" cy="340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78200" y="5497817"/>
            <a:ext cx="2014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Palatino Linotype"/>
                <a:cs typeface="Palatino Linotype"/>
              </a:rPr>
              <a:t>https://youtu.be/IXnMSOFgzuA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42759" y="269747"/>
            <a:ext cx="1469135" cy="1560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1896" y="2465832"/>
            <a:ext cx="2188463" cy="2918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82740" y="4783835"/>
            <a:ext cx="1463039" cy="1950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5339" y="6275418"/>
            <a:ext cx="421005" cy="422909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975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20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0977" y="3736049"/>
            <a:ext cx="3194303" cy="1957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3400" y="263555"/>
            <a:ext cx="4968239" cy="102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9308" y="340263"/>
            <a:ext cx="15881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95" dirty="0">
                <a:latin typeface="Arial"/>
                <a:cs typeface="Arial"/>
              </a:rPr>
              <a:t>Box</a:t>
            </a:r>
            <a:r>
              <a:rPr sz="2700" b="0" spc="-75" dirty="0">
                <a:latin typeface="Arial"/>
                <a:cs typeface="Arial"/>
              </a:rPr>
              <a:t> </a:t>
            </a:r>
            <a:r>
              <a:rPr sz="2700" b="0" spc="114" dirty="0">
                <a:latin typeface="Arial"/>
                <a:cs typeface="Arial"/>
              </a:rPr>
              <a:t>Dolly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9308" y="934980"/>
            <a:ext cx="623951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5"/>
              </a:spcBef>
            </a:pPr>
            <a:r>
              <a:rPr sz="1350" spc="25" dirty="0">
                <a:latin typeface="Arial"/>
                <a:cs typeface="Arial"/>
              </a:rPr>
              <a:t>The</a:t>
            </a:r>
            <a:r>
              <a:rPr sz="1350" spc="1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box</a:t>
            </a:r>
            <a:r>
              <a:rPr sz="1350" spc="10" dirty="0">
                <a:latin typeface="Arial"/>
                <a:cs typeface="Arial"/>
              </a:rPr>
              <a:t> </a:t>
            </a:r>
            <a:r>
              <a:rPr sz="1350" spc="70" dirty="0">
                <a:latin typeface="Arial"/>
                <a:cs typeface="Arial"/>
              </a:rPr>
              <a:t>dolly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is</a:t>
            </a:r>
            <a:r>
              <a:rPr sz="1350" spc="20" dirty="0">
                <a:latin typeface="Arial"/>
                <a:cs typeface="Arial"/>
              </a:rPr>
              <a:t> </a:t>
            </a:r>
            <a:r>
              <a:rPr sz="1350" spc="70" dirty="0">
                <a:latin typeface="Arial"/>
                <a:cs typeface="Arial"/>
              </a:rPr>
              <a:t>built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out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of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30" dirty="0">
                <a:latin typeface="Arial"/>
                <a:cs typeface="Arial"/>
              </a:rPr>
              <a:t>steel</a:t>
            </a:r>
            <a:r>
              <a:rPr sz="1350" spc="5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construction,</a:t>
            </a:r>
            <a:r>
              <a:rPr sz="1350" spc="10" dirty="0">
                <a:latin typeface="Arial"/>
                <a:cs typeface="Arial"/>
              </a:rPr>
              <a:t> </a:t>
            </a:r>
            <a:r>
              <a:rPr sz="1350" spc="25" dirty="0">
                <a:latin typeface="Arial"/>
                <a:cs typeface="Arial"/>
              </a:rPr>
              <a:t>has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powder</a:t>
            </a:r>
            <a:r>
              <a:rPr sz="1350" spc="10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coat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finish,</a:t>
            </a:r>
            <a:r>
              <a:rPr sz="1350" spc="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and  </a:t>
            </a:r>
            <a:r>
              <a:rPr sz="1350" spc="35" dirty="0">
                <a:latin typeface="Arial"/>
                <a:cs typeface="Arial"/>
              </a:rPr>
              <a:t>is </a:t>
            </a:r>
            <a:r>
              <a:rPr sz="1350" spc="55" dirty="0">
                <a:latin typeface="Arial"/>
                <a:cs typeface="Arial"/>
              </a:rPr>
              <a:t>very </a:t>
            </a:r>
            <a:r>
              <a:rPr sz="1350" spc="40" dirty="0">
                <a:latin typeface="Arial"/>
                <a:cs typeface="Arial"/>
              </a:rPr>
              <a:t>durable. </a:t>
            </a:r>
            <a:r>
              <a:rPr sz="1350" spc="20" dirty="0">
                <a:latin typeface="Arial"/>
                <a:cs typeface="Arial"/>
              </a:rPr>
              <a:t>The </a:t>
            </a:r>
            <a:r>
              <a:rPr sz="1350" spc="150" dirty="0">
                <a:latin typeface="Arial"/>
                <a:cs typeface="Arial"/>
              </a:rPr>
              <a:t>8“ </a:t>
            </a:r>
            <a:r>
              <a:rPr sz="1350" spc="60" dirty="0">
                <a:latin typeface="Arial"/>
                <a:cs typeface="Arial"/>
              </a:rPr>
              <a:t>swivel </a:t>
            </a:r>
            <a:r>
              <a:rPr sz="1350" spc="15" dirty="0">
                <a:latin typeface="Arial"/>
                <a:cs typeface="Arial"/>
              </a:rPr>
              <a:t>casters </a:t>
            </a:r>
            <a:r>
              <a:rPr sz="1350" spc="30" dirty="0">
                <a:latin typeface="Arial"/>
                <a:cs typeface="Arial"/>
              </a:rPr>
              <a:t>makes </a:t>
            </a:r>
            <a:r>
              <a:rPr sz="1350" spc="60" dirty="0">
                <a:latin typeface="Arial"/>
                <a:cs typeface="Arial"/>
              </a:rPr>
              <a:t>pushing </a:t>
            </a:r>
            <a:r>
              <a:rPr sz="1350" dirty="0">
                <a:latin typeface="Arial"/>
                <a:cs typeface="Arial"/>
              </a:rPr>
              <a:t>a </a:t>
            </a:r>
            <a:r>
              <a:rPr sz="1350" spc="50" dirty="0">
                <a:latin typeface="Arial"/>
                <a:cs typeface="Arial"/>
              </a:rPr>
              <a:t>pickup </a:t>
            </a:r>
            <a:r>
              <a:rPr sz="1350" spc="45" dirty="0">
                <a:latin typeface="Arial"/>
                <a:cs typeface="Arial"/>
              </a:rPr>
              <a:t>bed </a:t>
            </a:r>
            <a:r>
              <a:rPr sz="1350" spc="70" dirty="0">
                <a:latin typeface="Arial"/>
                <a:cs typeface="Arial"/>
              </a:rPr>
              <a:t>in </a:t>
            </a:r>
            <a:r>
              <a:rPr sz="1350" spc="75" dirty="0">
                <a:latin typeface="Arial"/>
                <a:cs typeface="Arial"/>
              </a:rPr>
              <a:t>or </a:t>
            </a:r>
            <a:r>
              <a:rPr sz="1350" spc="70" dirty="0">
                <a:latin typeface="Arial"/>
                <a:cs typeface="Arial"/>
              </a:rPr>
              <a:t>out  </a:t>
            </a:r>
            <a:r>
              <a:rPr sz="1350" spc="75" dirty="0">
                <a:latin typeface="Arial"/>
                <a:cs typeface="Arial"/>
              </a:rPr>
              <a:t>of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paint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booth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or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around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shop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an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20" dirty="0">
                <a:latin typeface="Arial"/>
                <a:cs typeface="Arial"/>
              </a:rPr>
              <a:t>easy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spc="15" dirty="0">
                <a:latin typeface="Arial"/>
                <a:cs typeface="Arial"/>
              </a:rPr>
              <a:t>task.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26874" y="5923020"/>
            <a:ext cx="2046754" cy="5352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9654" y="3699263"/>
            <a:ext cx="1486338" cy="1510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8032" y="4005071"/>
            <a:ext cx="1528571" cy="12999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5339" y="6275418"/>
            <a:ext cx="421005" cy="422909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975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21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6391DBB9-0422-42BF-8004-12BA0A58B9FC}"/>
              </a:ext>
            </a:extLst>
          </p:cNvPr>
          <p:cNvSpPr txBox="1"/>
          <p:nvPr/>
        </p:nvSpPr>
        <p:spPr>
          <a:xfrm>
            <a:off x="1220356" y="1779159"/>
            <a:ext cx="7934154" cy="16985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290830" indent="-215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27965" algn="l"/>
              </a:tabLst>
            </a:pPr>
            <a:r>
              <a:rPr sz="1350" spc="25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150" dirty="0">
                <a:latin typeface="Arial"/>
                <a:cs typeface="Arial"/>
              </a:rPr>
              <a:t>8”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25" dirty="0">
                <a:latin typeface="Arial"/>
                <a:cs typeface="Arial"/>
              </a:rPr>
              <a:t>casters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allows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70" dirty="0">
                <a:latin typeface="Arial"/>
                <a:cs typeface="Arial"/>
              </a:rPr>
              <a:t>it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to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70" dirty="0">
                <a:latin typeface="Arial"/>
                <a:cs typeface="Arial"/>
              </a:rPr>
              <a:t>roll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20" dirty="0">
                <a:latin typeface="Arial"/>
                <a:cs typeface="Arial"/>
              </a:rPr>
              <a:t>easy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90" dirty="0">
                <a:latin typeface="Arial"/>
                <a:cs typeface="Arial"/>
              </a:rPr>
              <a:t>with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any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size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pickup  bed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00" dirty="0">
              <a:latin typeface="Arial"/>
              <a:cs typeface="Arial"/>
            </a:endParaRPr>
          </a:p>
          <a:p>
            <a:pPr marL="227329" marR="461009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50" spc="25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rugged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design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allows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70" dirty="0">
                <a:latin typeface="Arial"/>
                <a:cs typeface="Arial"/>
              </a:rPr>
              <a:t>it</a:t>
            </a:r>
            <a:r>
              <a:rPr sz="1350" spc="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to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be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overloaded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85" dirty="0">
                <a:latin typeface="Arial"/>
                <a:cs typeface="Arial"/>
              </a:rPr>
              <a:t>without  </a:t>
            </a:r>
            <a:r>
              <a:rPr sz="1350" spc="25" dirty="0">
                <a:latin typeface="Arial"/>
                <a:cs typeface="Arial"/>
              </a:rPr>
              <a:t>stress </a:t>
            </a:r>
            <a:r>
              <a:rPr sz="1350" spc="10" dirty="0">
                <a:latin typeface="Arial"/>
                <a:cs typeface="Arial"/>
              </a:rPr>
              <a:t>cracks </a:t>
            </a:r>
            <a:r>
              <a:rPr sz="1350" spc="75" dirty="0">
                <a:latin typeface="Arial"/>
                <a:cs typeface="Arial"/>
              </a:rPr>
              <a:t>or weld</a:t>
            </a:r>
            <a:r>
              <a:rPr sz="1350" spc="-180" dirty="0">
                <a:latin typeface="Arial"/>
                <a:cs typeface="Arial"/>
              </a:rPr>
              <a:t> </a:t>
            </a:r>
            <a:r>
              <a:rPr sz="1350" spc="25" dirty="0">
                <a:latin typeface="Arial"/>
                <a:cs typeface="Arial"/>
              </a:rPr>
              <a:t>breaks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00" dirty="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50" spc="50" dirty="0">
                <a:latin typeface="Arial"/>
                <a:cs typeface="Arial"/>
              </a:rPr>
              <a:t>Adjustable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90" dirty="0">
                <a:latin typeface="Arial"/>
                <a:cs typeface="Arial"/>
              </a:rPr>
              <a:t>with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four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star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knobs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00" dirty="0">
              <a:latin typeface="Arial"/>
              <a:cs typeface="Arial"/>
            </a:endParaRPr>
          </a:p>
          <a:p>
            <a:pPr marL="227329" marR="5080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50" spc="35" dirty="0">
                <a:latin typeface="Arial"/>
                <a:cs typeface="Arial"/>
              </a:rPr>
              <a:t>It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25" dirty="0">
                <a:latin typeface="Arial"/>
                <a:cs typeface="Arial"/>
              </a:rPr>
              <a:t>breaks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95" dirty="0">
                <a:latin typeface="Arial"/>
                <a:cs typeface="Arial"/>
              </a:rPr>
              <a:t>down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70" dirty="0">
                <a:latin typeface="Arial"/>
                <a:cs typeface="Arial"/>
              </a:rPr>
              <a:t>in</a:t>
            </a:r>
            <a:r>
              <a:rPr sz="1350" spc="5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seconds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90" dirty="0">
                <a:latin typeface="Arial"/>
                <a:cs typeface="Arial"/>
              </a:rPr>
              <a:t>with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no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tools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needed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and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25" dirty="0">
                <a:latin typeface="Arial"/>
                <a:cs typeface="Arial"/>
              </a:rPr>
              <a:t>can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be  </a:t>
            </a:r>
            <a:r>
              <a:rPr sz="1350" spc="75" dirty="0">
                <a:latin typeface="Arial"/>
                <a:cs typeface="Arial"/>
              </a:rPr>
              <a:t>hung on </a:t>
            </a:r>
            <a:r>
              <a:rPr sz="1350" dirty="0">
                <a:latin typeface="Arial"/>
                <a:cs typeface="Arial"/>
              </a:rPr>
              <a:t>a </a:t>
            </a:r>
            <a:r>
              <a:rPr sz="1350" spc="75" dirty="0">
                <a:latin typeface="Arial"/>
                <a:cs typeface="Arial"/>
              </a:rPr>
              <a:t>wall </a:t>
            </a:r>
            <a:r>
              <a:rPr sz="1350" spc="90" dirty="0">
                <a:latin typeface="Arial"/>
                <a:cs typeface="Arial"/>
              </a:rPr>
              <a:t>mount </a:t>
            </a:r>
            <a:r>
              <a:rPr sz="1350" spc="75" dirty="0">
                <a:latin typeface="Arial"/>
                <a:cs typeface="Arial"/>
              </a:rPr>
              <a:t>to </a:t>
            </a:r>
            <a:r>
              <a:rPr sz="1350" spc="45" dirty="0">
                <a:latin typeface="Arial"/>
                <a:cs typeface="Arial"/>
              </a:rPr>
              <a:t>store </a:t>
            </a:r>
            <a:r>
              <a:rPr sz="1350" spc="85" dirty="0">
                <a:latin typeface="Arial"/>
                <a:cs typeface="Arial"/>
              </a:rPr>
              <a:t>without </a:t>
            </a:r>
            <a:r>
              <a:rPr sz="1350" spc="50" dirty="0">
                <a:latin typeface="Arial"/>
                <a:cs typeface="Arial"/>
              </a:rPr>
              <a:t>the </a:t>
            </a:r>
            <a:r>
              <a:rPr sz="1350" spc="40" dirty="0">
                <a:latin typeface="Arial"/>
                <a:cs typeface="Arial"/>
              </a:rPr>
              <a:t>need </a:t>
            </a:r>
            <a:r>
              <a:rPr sz="1350" spc="75" dirty="0">
                <a:latin typeface="Arial"/>
                <a:cs typeface="Arial"/>
              </a:rPr>
              <a:t>of floor  </a:t>
            </a:r>
            <a:r>
              <a:rPr sz="1350" spc="15" dirty="0">
                <a:latin typeface="Arial"/>
                <a:cs typeface="Arial"/>
              </a:rPr>
              <a:t>space.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3878533D-D5CE-42D5-9443-1E85078D3491}"/>
              </a:ext>
            </a:extLst>
          </p:cNvPr>
          <p:cNvSpPr/>
          <p:nvPr/>
        </p:nvSpPr>
        <p:spPr>
          <a:xfrm>
            <a:off x="1673885" y="5690714"/>
            <a:ext cx="903731" cy="903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9E8E943-2619-4605-B067-963F1FABC222}"/>
              </a:ext>
            </a:extLst>
          </p:cNvPr>
          <p:cNvSpPr txBox="1"/>
          <p:nvPr/>
        </p:nvSpPr>
        <p:spPr>
          <a:xfrm>
            <a:off x="6638728" y="5852021"/>
            <a:ext cx="20281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001BDA"/>
                </a:solidFill>
                <a:latin typeface="Arial"/>
                <a:cs typeface="Arial"/>
              </a:rPr>
              <a:t>https://youtu.be/hZ1_DGz0VPU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040" y="958596"/>
            <a:ext cx="4968239" cy="102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2255" y="1030990"/>
            <a:ext cx="27686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105" dirty="0">
                <a:latin typeface="Arial"/>
                <a:cs typeface="Arial"/>
              </a:rPr>
              <a:t>Semi </a:t>
            </a:r>
            <a:r>
              <a:rPr sz="2700" b="0" spc="100" dirty="0">
                <a:latin typeface="Arial"/>
                <a:cs typeface="Arial"/>
              </a:rPr>
              <a:t>Hood</a:t>
            </a:r>
            <a:r>
              <a:rPr sz="2700" b="0" spc="-145" dirty="0">
                <a:latin typeface="Arial"/>
                <a:cs typeface="Arial"/>
              </a:rPr>
              <a:t> </a:t>
            </a:r>
            <a:r>
              <a:rPr sz="2700" b="0" spc="114" dirty="0">
                <a:latin typeface="Arial"/>
                <a:cs typeface="Arial"/>
              </a:rPr>
              <a:t>Dolly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2724" y="1994668"/>
            <a:ext cx="6954520" cy="1261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just">
              <a:lnSpc>
                <a:spcPct val="100000"/>
              </a:lnSpc>
              <a:spcBef>
                <a:spcPts val="105"/>
              </a:spcBef>
            </a:pPr>
            <a:r>
              <a:rPr sz="1350" spc="25" dirty="0">
                <a:latin typeface="Arial"/>
                <a:cs typeface="Arial"/>
              </a:rPr>
              <a:t>The </a:t>
            </a:r>
            <a:r>
              <a:rPr sz="1350" spc="55" dirty="0">
                <a:latin typeface="Arial"/>
                <a:cs typeface="Arial"/>
              </a:rPr>
              <a:t>Semi </a:t>
            </a:r>
            <a:r>
              <a:rPr sz="1350" spc="50" dirty="0">
                <a:latin typeface="Arial"/>
                <a:cs typeface="Arial"/>
              </a:rPr>
              <a:t>Hood </a:t>
            </a:r>
            <a:r>
              <a:rPr sz="1350" spc="55" dirty="0">
                <a:latin typeface="Arial"/>
                <a:cs typeface="Arial"/>
              </a:rPr>
              <a:t>Dolly </a:t>
            </a:r>
            <a:r>
              <a:rPr sz="1350" spc="35" dirty="0">
                <a:latin typeface="Arial"/>
                <a:cs typeface="Arial"/>
              </a:rPr>
              <a:t>is </a:t>
            </a:r>
            <a:r>
              <a:rPr sz="1350" dirty="0">
                <a:latin typeface="Arial"/>
                <a:cs typeface="Arial"/>
              </a:rPr>
              <a:t>a </a:t>
            </a:r>
            <a:r>
              <a:rPr sz="1350" spc="40" dirty="0">
                <a:latin typeface="Arial"/>
                <a:cs typeface="Arial"/>
              </a:rPr>
              <a:t>great </a:t>
            </a:r>
            <a:r>
              <a:rPr sz="1350" spc="70" dirty="0">
                <a:latin typeface="Arial"/>
                <a:cs typeface="Arial"/>
              </a:rPr>
              <a:t>dolly </a:t>
            </a:r>
            <a:r>
              <a:rPr sz="1350" spc="75" dirty="0">
                <a:latin typeface="Arial"/>
                <a:cs typeface="Arial"/>
              </a:rPr>
              <a:t>to </a:t>
            </a:r>
            <a:r>
              <a:rPr sz="1350" spc="25" dirty="0">
                <a:latin typeface="Arial"/>
                <a:cs typeface="Arial"/>
              </a:rPr>
              <a:t>place </a:t>
            </a:r>
            <a:r>
              <a:rPr sz="1350" spc="50" dirty="0">
                <a:latin typeface="Arial"/>
                <a:cs typeface="Arial"/>
              </a:rPr>
              <a:t>semi </a:t>
            </a:r>
            <a:r>
              <a:rPr sz="1350" spc="55" dirty="0">
                <a:latin typeface="Arial"/>
                <a:cs typeface="Arial"/>
              </a:rPr>
              <a:t>hoods </a:t>
            </a:r>
            <a:r>
              <a:rPr sz="1350" spc="75" dirty="0">
                <a:latin typeface="Arial"/>
                <a:cs typeface="Arial"/>
              </a:rPr>
              <a:t>on </a:t>
            </a:r>
            <a:r>
              <a:rPr sz="1350" spc="70" dirty="0">
                <a:latin typeface="Arial"/>
                <a:cs typeface="Arial"/>
              </a:rPr>
              <a:t>while </a:t>
            </a:r>
            <a:r>
              <a:rPr sz="1350" spc="40" dirty="0">
                <a:latin typeface="Arial"/>
                <a:cs typeface="Arial"/>
              </a:rPr>
              <a:t>repairs </a:t>
            </a:r>
            <a:r>
              <a:rPr sz="1350" spc="20" dirty="0">
                <a:latin typeface="Arial"/>
                <a:cs typeface="Arial"/>
              </a:rPr>
              <a:t>are </a:t>
            </a:r>
            <a:r>
              <a:rPr sz="1350" spc="60" dirty="0">
                <a:latin typeface="Arial"/>
                <a:cs typeface="Arial"/>
              </a:rPr>
              <a:t>being  performed </a:t>
            </a:r>
            <a:r>
              <a:rPr sz="1350" spc="75" dirty="0">
                <a:latin typeface="Arial"/>
                <a:cs typeface="Arial"/>
              </a:rPr>
              <a:t>to </a:t>
            </a:r>
            <a:r>
              <a:rPr sz="1350" spc="45" dirty="0">
                <a:latin typeface="Arial"/>
                <a:cs typeface="Arial"/>
              </a:rPr>
              <a:t>the </a:t>
            </a:r>
            <a:r>
              <a:rPr sz="1350" spc="40" dirty="0">
                <a:latin typeface="Arial"/>
                <a:cs typeface="Arial"/>
              </a:rPr>
              <a:t>truck </a:t>
            </a:r>
            <a:r>
              <a:rPr sz="1350" spc="70" dirty="0">
                <a:latin typeface="Arial"/>
                <a:cs typeface="Arial"/>
              </a:rPr>
              <a:t>or </a:t>
            </a:r>
            <a:r>
              <a:rPr sz="1350" spc="45" dirty="0">
                <a:latin typeface="Arial"/>
                <a:cs typeface="Arial"/>
              </a:rPr>
              <a:t>the </a:t>
            </a:r>
            <a:r>
              <a:rPr sz="1350" spc="55" dirty="0">
                <a:latin typeface="Arial"/>
                <a:cs typeface="Arial"/>
              </a:rPr>
              <a:t>hood. </a:t>
            </a:r>
            <a:r>
              <a:rPr sz="1350" spc="75" dirty="0">
                <a:latin typeface="Arial"/>
                <a:cs typeface="Arial"/>
              </a:rPr>
              <a:t>Most </a:t>
            </a:r>
            <a:r>
              <a:rPr sz="1350" spc="40" dirty="0">
                <a:latin typeface="Arial"/>
                <a:cs typeface="Arial"/>
              </a:rPr>
              <a:t>shops </a:t>
            </a:r>
            <a:r>
              <a:rPr sz="1350" spc="25" dirty="0">
                <a:latin typeface="Arial"/>
                <a:cs typeface="Arial"/>
              </a:rPr>
              <a:t>place </a:t>
            </a:r>
            <a:r>
              <a:rPr sz="1350" spc="50" dirty="0">
                <a:latin typeface="Arial"/>
                <a:cs typeface="Arial"/>
              </a:rPr>
              <a:t>the </a:t>
            </a:r>
            <a:r>
              <a:rPr sz="1350" spc="55" dirty="0">
                <a:latin typeface="Arial"/>
                <a:cs typeface="Arial"/>
              </a:rPr>
              <a:t>semi </a:t>
            </a:r>
            <a:r>
              <a:rPr sz="1350" spc="70" dirty="0">
                <a:latin typeface="Arial"/>
                <a:cs typeface="Arial"/>
              </a:rPr>
              <a:t>hood on </a:t>
            </a:r>
            <a:r>
              <a:rPr sz="1350" spc="50" dirty="0">
                <a:latin typeface="Arial"/>
                <a:cs typeface="Arial"/>
              </a:rPr>
              <a:t>the </a:t>
            </a:r>
            <a:r>
              <a:rPr sz="1350" spc="55" dirty="0">
                <a:latin typeface="Arial"/>
                <a:cs typeface="Arial"/>
              </a:rPr>
              <a:t>shop  </a:t>
            </a:r>
            <a:r>
              <a:rPr sz="1350" spc="75" dirty="0">
                <a:latin typeface="Arial"/>
                <a:cs typeface="Arial"/>
              </a:rPr>
              <a:t>floor</a:t>
            </a:r>
            <a:r>
              <a:rPr sz="1350" spc="10" dirty="0">
                <a:latin typeface="Arial"/>
                <a:cs typeface="Arial"/>
              </a:rPr>
              <a:t> </a:t>
            </a:r>
            <a:r>
              <a:rPr sz="1350" spc="70" dirty="0">
                <a:latin typeface="Arial"/>
                <a:cs typeface="Arial"/>
              </a:rPr>
              <a:t>when</a:t>
            </a:r>
            <a:r>
              <a:rPr sz="1350" spc="10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removed</a:t>
            </a:r>
            <a:r>
              <a:rPr sz="1350" spc="10" dirty="0">
                <a:latin typeface="Arial"/>
                <a:cs typeface="Arial"/>
              </a:rPr>
              <a:t> </a:t>
            </a:r>
            <a:r>
              <a:rPr sz="1350" spc="90" dirty="0">
                <a:latin typeface="Arial"/>
                <a:cs typeface="Arial"/>
              </a:rPr>
              <a:t>from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the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truck</a:t>
            </a:r>
            <a:r>
              <a:rPr sz="1350" spc="5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and</a:t>
            </a:r>
            <a:r>
              <a:rPr sz="1350" spc="10" dirty="0">
                <a:latin typeface="Arial"/>
                <a:cs typeface="Arial"/>
              </a:rPr>
              <a:t> </a:t>
            </a:r>
            <a:r>
              <a:rPr sz="1350" spc="25" dirty="0">
                <a:latin typeface="Arial"/>
                <a:cs typeface="Arial"/>
              </a:rPr>
              <a:t>are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at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30" dirty="0">
                <a:latin typeface="Arial"/>
                <a:cs typeface="Arial"/>
              </a:rPr>
              <a:t>risk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of</a:t>
            </a:r>
            <a:r>
              <a:rPr sz="1350" spc="5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scratching</a:t>
            </a:r>
            <a:r>
              <a:rPr sz="1350" spc="1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or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scraping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hood.  When </a:t>
            </a:r>
            <a:r>
              <a:rPr sz="1350" spc="45" dirty="0">
                <a:latin typeface="Arial"/>
                <a:cs typeface="Arial"/>
              </a:rPr>
              <a:t>the </a:t>
            </a:r>
            <a:r>
              <a:rPr sz="1350" spc="70" dirty="0">
                <a:latin typeface="Arial"/>
                <a:cs typeface="Arial"/>
              </a:rPr>
              <a:t>hood </a:t>
            </a:r>
            <a:r>
              <a:rPr sz="1350" spc="25" dirty="0">
                <a:latin typeface="Arial"/>
                <a:cs typeface="Arial"/>
              </a:rPr>
              <a:t>is </a:t>
            </a:r>
            <a:r>
              <a:rPr sz="1350" spc="50" dirty="0">
                <a:latin typeface="Arial"/>
                <a:cs typeface="Arial"/>
              </a:rPr>
              <a:t>stored </a:t>
            </a:r>
            <a:r>
              <a:rPr sz="1350" spc="75" dirty="0">
                <a:latin typeface="Arial"/>
                <a:cs typeface="Arial"/>
              </a:rPr>
              <a:t>on </a:t>
            </a:r>
            <a:r>
              <a:rPr sz="1350" spc="45" dirty="0">
                <a:latin typeface="Arial"/>
                <a:cs typeface="Arial"/>
              </a:rPr>
              <a:t>the </a:t>
            </a:r>
            <a:r>
              <a:rPr sz="1350" spc="55" dirty="0">
                <a:latin typeface="Arial"/>
                <a:cs typeface="Arial"/>
              </a:rPr>
              <a:t>floor, </a:t>
            </a:r>
            <a:r>
              <a:rPr sz="1350" spc="70" dirty="0">
                <a:latin typeface="Arial"/>
                <a:cs typeface="Arial"/>
              </a:rPr>
              <a:t>it </a:t>
            </a:r>
            <a:r>
              <a:rPr sz="1350" spc="35" dirty="0">
                <a:latin typeface="Arial"/>
                <a:cs typeface="Arial"/>
              </a:rPr>
              <a:t>is </a:t>
            </a:r>
            <a:r>
              <a:rPr sz="1350" spc="55" dirty="0">
                <a:latin typeface="Arial"/>
                <a:cs typeface="Arial"/>
              </a:rPr>
              <a:t>typically </a:t>
            </a:r>
            <a:r>
              <a:rPr sz="1350" spc="70" dirty="0">
                <a:latin typeface="Arial"/>
                <a:cs typeface="Arial"/>
              </a:rPr>
              <a:t>in </a:t>
            </a:r>
            <a:r>
              <a:rPr sz="1350" spc="50" dirty="0">
                <a:latin typeface="Arial"/>
                <a:cs typeface="Arial"/>
              </a:rPr>
              <a:t>the </a:t>
            </a:r>
            <a:r>
              <a:rPr sz="1350" spc="70" dirty="0">
                <a:latin typeface="Arial"/>
                <a:cs typeface="Arial"/>
              </a:rPr>
              <a:t>way </a:t>
            </a:r>
            <a:r>
              <a:rPr sz="1350" spc="65" dirty="0">
                <a:latin typeface="Arial"/>
                <a:cs typeface="Arial"/>
              </a:rPr>
              <a:t>of </a:t>
            </a:r>
            <a:r>
              <a:rPr sz="1350" spc="55" dirty="0">
                <a:latin typeface="Arial"/>
                <a:cs typeface="Arial"/>
              </a:rPr>
              <a:t>other </a:t>
            </a:r>
            <a:r>
              <a:rPr sz="1350" spc="35" dirty="0">
                <a:latin typeface="Arial"/>
                <a:cs typeface="Arial"/>
              </a:rPr>
              <a:t>technicians  </a:t>
            </a:r>
            <a:r>
              <a:rPr sz="1350" spc="70" dirty="0">
                <a:latin typeface="Arial"/>
                <a:cs typeface="Arial"/>
              </a:rPr>
              <a:t>while performing </a:t>
            </a:r>
            <a:r>
              <a:rPr sz="1350" spc="55" dirty="0">
                <a:latin typeface="Arial"/>
                <a:cs typeface="Arial"/>
              </a:rPr>
              <a:t>their </a:t>
            </a:r>
            <a:r>
              <a:rPr sz="1350" spc="35" dirty="0">
                <a:latin typeface="Arial"/>
                <a:cs typeface="Arial"/>
              </a:rPr>
              <a:t>repairs. In </a:t>
            </a:r>
            <a:r>
              <a:rPr sz="1350" spc="75" dirty="0">
                <a:latin typeface="Arial"/>
                <a:cs typeface="Arial"/>
              </a:rPr>
              <a:t>most </a:t>
            </a:r>
            <a:r>
              <a:rPr sz="1350" spc="50" dirty="0">
                <a:latin typeface="Arial"/>
                <a:cs typeface="Arial"/>
              </a:rPr>
              <a:t>situations </a:t>
            </a:r>
            <a:r>
              <a:rPr sz="1350" spc="70" dirty="0">
                <a:latin typeface="Arial"/>
                <a:cs typeface="Arial"/>
              </a:rPr>
              <a:t>it </a:t>
            </a:r>
            <a:r>
              <a:rPr sz="1350" spc="35" dirty="0">
                <a:latin typeface="Arial"/>
                <a:cs typeface="Arial"/>
              </a:rPr>
              <a:t>is </a:t>
            </a:r>
            <a:r>
              <a:rPr sz="1350" spc="55" dirty="0">
                <a:latin typeface="Arial"/>
                <a:cs typeface="Arial"/>
              </a:rPr>
              <a:t>required </a:t>
            </a:r>
            <a:r>
              <a:rPr sz="1350" spc="75" dirty="0">
                <a:latin typeface="Arial"/>
                <a:cs typeface="Arial"/>
              </a:rPr>
              <a:t>to </a:t>
            </a:r>
            <a:r>
              <a:rPr sz="1350" spc="40" dirty="0">
                <a:latin typeface="Arial"/>
                <a:cs typeface="Arial"/>
              </a:rPr>
              <a:t>be </a:t>
            </a:r>
            <a:r>
              <a:rPr sz="1350" spc="70" dirty="0">
                <a:latin typeface="Arial"/>
                <a:cs typeface="Arial"/>
              </a:rPr>
              <a:t>moved </a:t>
            </a:r>
            <a:r>
              <a:rPr sz="1350" spc="90" dirty="0">
                <a:latin typeface="Arial"/>
                <a:cs typeface="Arial"/>
              </a:rPr>
              <a:t>with </a:t>
            </a:r>
            <a:r>
              <a:rPr sz="1350" spc="50" dirty="0">
                <a:latin typeface="Arial"/>
                <a:cs typeface="Arial"/>
              </a:rPr>
              <a:t>the  </a:t>
            </a:r>
            <a:r>
              <a:rPr sz="1350" spc="60" dirty="0">
                <a:latin typeface="Arial"/>
                <a:cs typeface="Arial"/>
              </a:rPr>
              <a:t>labor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of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three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or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four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technicians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70" dirty="0">
                <a:latin typeface="Arial"/>
                <a:cs typeface="Arial"/>
              </a:rPr>
              <a:t>lifting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and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physically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65" dirty="0">
                <a:latin typeface="Arial"/>
                <a:cs typeface="Arial"/>
              </a:rPr>
              <a:t>handling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it.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0496" y="5460491"/>
            <a:ext cx="1453895" cy="390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23632" y="3831335"/>
            <a:ext cx="4142296" cy="2157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8008" y="769619"/>
            <a:ext cx="1321307" cy="992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8888" y="6236743"/>
            <a:ext cx="278765" cy="28725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lang="en-US" spc="-10" dirty="0">
                <a:latin typeface="Arial"/>
                <a:cs typeface="Arial"/>
              </a:rPr>
              <a:t>22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308" y="323039"/>
            <a:ext cx="2865119" cy="102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1993" y="393191"/>
            <a:ext cx="20637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5" dirty="0"/>
              <a:t>Key</a:t>
            </a:r>
            <a:r>
              <a:rPr sz="2700" spc="-60" dirty="0"/>
              <a:t> </a:t>
            </a:r>
            <a:r>
              <a:rPr sz="2700" spc="-25" dirty="0"/>
              <a:t>Benefits</a:t>
            </a:r>
            <a:endParaRPr sz="2700" dirty="0"/>
          </a:p>
        </p:txBody>
      </p:sp>
      <p:sp>
        <p:nvSpPr>
          <p:cNvPr id="4" name="object 4"/>
          <p:cNvSpPr txBox="1"/>
          <p:nvPr/>
        </p:nvSpPr>
        <p:spPr>
          <a:xfrm>
            <a:off x="914620" y="1030668"/>
            <a:ext cx="8000780" cy="25372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272415" indent="-215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27965" algn="l"/>
              </a:tabLst>
            </a:pPr>
            <a:r>
              <a:rPr sz="1350" dirty="0">
                <a:latin typeface="Arial"/>
                <a:cs typeface="Arial"/>
              </a:rPr>
              <a:t>Place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hood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on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dolly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when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off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truck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and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avoid 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potential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for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25" dirty="0">
                <a:latin typeface="Arial"/>
                <a:cs typeface="Arial"/>
              </a:rPr>
              <a:t>scratches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or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25" dirty="0">
                <a:latin typeface="Arial"/>
                <a:cs typeface="Arial"/>
              </a:rPr>
              <a:t>scrapes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00" dirty="0">
              <a:latin typeface="Arial"/>
              <a:cs typeface="Arial"/>
            </a:endParaRPr>
          </a:p>
          <a:p>
            <a:pPr marL="227329" marR="263525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50" spc="35" dirty="0">
                <a:latin typeface="Arial"/>
                <a:cs typeface="Arial"/>
              </a:rPr>
              <a:t>If </a:t>
            </a:r>
            <a:r>
              <a:rPr sz="1350" spc="50" dirty="0">
                <a:latin typeface="Arial"/>
                <a:cs typeface="Arial"/>
              </a:rPr>
              <a:t>the </a:t>
            </a:r>
            <a:r>
              <a:rPr sz="1350" spc="75" dirty="0">
                <a:latin typeface="Arial"/>
                <a:cs typeface="Arial"/>
              </a:rPr>
              <a:t>hood </a:t>
            </a:r>
            <a:r>
              <a:rPr sz="1350" spc="30" dirty="0">
                <a:latin typeface="Arial"/>
                <a:cs typeface="Arial"/>
              </a:rPr>
              <a:t>needs </a:t>
            </a:r>
            <a:r>
              <a:rPr sz="1350" spc="75" dirty="0">
                <a:latin typeface="Arial"/>
                <a:cs typeface="Arial"/>
              </a:rPr>
              <a:t>to </a:t>
            </a:r>
            <a:r>
              <a:rPr sz="1350" spc="40" dirty="0">
                <a:latin typeface="Arial"/>
                <a:cs typeface="Arial"/>
              </a:rPr>
              <a:t>be </a:t>
            </a:r>
            <a:r>
              <a:rPr sz="1350" spc="35" dirty="0">
                <a:latin typeface="Arial"/>
                <a:cs typeface="Arial"/>
              </a:rPr>
              <a:t>relocated, </a:t>
            </a:r>
            <a:r>
              <a:rPr sz="1350" spc="50" dirty="0">
                <a:latin typeface="Arial"/>
                <a:cs typeface="Arial"/>
              </a:rPr>
              <a:t>extend the extension  handle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and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move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hood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around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shop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at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ease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90" dirty="0">
                <a:latin typeface="Arial"/>
                <a:cs typeface="Arial"/>
              </a:rPr>
              <a:t>with  </a:t>
            </a:r>
            <a:r>
              <a:rPr sz="1350" spc="50" dirty="0">
                <a:latin typeface="Arial"/>
                <a:cs typeface="Arial"/>
              </a:rPr>
              <a:t>one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technician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00" dirty="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50" spc="55" dirty="0">
                <a:latin typeface="Arial"/>
                <a:cs typeface="Arial"/>
              </a:rPr>
              <a:t>Perform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collision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repairs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to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hood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70" dirty="0">
                <a:latin typeface="Arial"/>
                <a:cs typeface="Arial"/>
              </a:rPr>
              <a:t>while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on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dolly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00" dirty="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50" spc="75" dirty="0">
                <a:latin typeface="Arial"/>
                <a:cs typeface="Arial"/>
              </a:rPr>
              <a:t>Move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hood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0" dirty="0">
                <a:latin typeface="Arial"/>
                <a:cs typeface="Arial"/>
              </a:rPr>
              <a:t>in</a:t>
            </a:r>
            <a:r>
              <a:rPr sz="1350" spc="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or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out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of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paint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booth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easily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00" dirty="0">
              <a:latin typeface="Arial"/>
              <a:cs typeface="Arial"/>
            </a:endParaRPr>
          </a:p>
          <a:p>
            <a:pPr marL="227329" marR="5080" indent="-215265">
              <a:lnSpc>
                <a:spcPct val="100000"/>
              </a:lnSpc>
              <a:buFont typeface="Wingdings"/>
              <a:buChar char=""/>
              <a:tabLst>
                <a:tab pos="227965" algn="l"/>
              </a:tabLst>
            </a:pPr>
            <a:r>
              <a:rPr sz="1350" spc="25" dirty="0">
                <a:latin typeface="Arial"/>
                <a:cs typeface="Arial"/>
              </a:rPr>
              <a:t>The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Semi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Hood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Dolly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is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great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way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for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busy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shop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to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20" dirty="0">
                <a:latin typeface="Arial"/>
                <a:cs typeface="Arial"/>
              </a:rPr>
              <a:t>keep  </a:t>
            </a:r>
            <a:r>
              <a:rPr sz="1350" spc="60" dirty="0">
                <a:latin typeface="Arial"/>
                <a:cs typeface="Arial"/>
              </a:rPr>
              <a:t>their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Lift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King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free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to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65" dirty="0">
                <a:latin typeface="Arial"/>
                <a:cs typeface="Arial"/>
              </a:rPr>
              <a:t>remove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or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install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other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hoods.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90500" y="6003796"/>
            <a:ext cx="1609343" cy="438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485105" y="4958410"/>
            <a:ext cx="2180843" cy="1635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4380" y="6297703"/>
            <a:ext cx="459105" cy="44577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60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23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65C59D69-2D46-4247-8142-0A96E3984796}"/>
              </a:ext>
            </a:extLst>
          </p:cNvPr>
          <p:cNvSpPr txBox="1"/>
          <p:nvPr/>
        </p:nvSpPr>
        <p:spPr>
          <a:xfrm>
            <a:off x="1213485" y="3897706"/>
            <a:ext cx="5094605" cy="187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350" b="1" spc="15" dirty="0">
                <a:latin typeface="Arial"/>
                <a:cs typeface="Arial"/>
              </a:rPr>
              <a:t>Will </a:t>
            </a:r>
            <a:r>
              <a:rPr sz="1350" b="1" spc="35" dirty="0">
                <a:latin typeface="Arial"/>
                <a:cs typeface="Arial"/>
              </a:rPr>
              <a:t>it work </a:t>
            </a:r>
            <a:r>
              <a:rPr sz="1350" b="1" spc="50" dirty="0">
                <a:latin typeface="Arial"/>
                <a:cs typeface="Arial"/>
              </a:rPr>
              <a:t>with </a:t>
            </a:r>
            <a:r>
              <a:rPr sz="1350" b="1" spc="15" dirty="0">
                <a:latin typeface="Arial"/>
                <a:cs typeface="Arial"/>
              </a:rPr>
              <a:t>most </a:t>
            </a:r>
            <a:r>
              <a:rPr sz="1350" b="1" spc="-5" dirty="0">
                <a:latin typeface="Arial"/>
                <a:cs typeface="Arial"/>
              </a:rPr>
              <a:t>hood </a:t>
            </a:r>
            <a:r>
              <a:rPr sz="1350" b="1" spc="-40" dirty="0">
                <a:latin typeface="Arial"/>
                <a:cs typeface="Arial"/>
              </a:rPr>
              <a:t>designs? </a:t>
            </a:r>
            <a:r>
              <a:rPr sz="1350" spc="35" dirty="0">
                <a:latin typeface="Arial"/>
                <a:cs typeface="Arial"/>
              </a:rPr>
              <a:t>Yes! </a:t>
            </a:r>
            <a:r>
              <a:rPr sz="1350" spc="20" dirty="0">
                <a:latin typeface="Arial"/>
                <a:cs typeface="Arial"/>
              </a:rPr>
              <a:t>The </a:t>
            </a:r>
            <a:r>
              <a:rPr sz="1350" spc="55" dirty="0">
                <a:latin typeface="Arial"/>
                <a:cs typeface="Arial"/>
              </a:rPr>
              <a:t>swivel </a:t>
            </a:r>
            <a:r>
              <a:rPr sz="1350" spc="50" dirty="0">
                <a:latin typeface="Arial"/>
                <a:cs typeface="Arial"/>
              </a:rPr>
              <a:t>arms  </a:t>
            </a:r>
            <a:r>
              <a:rPr sz="1350" spc="25" dirty="0">
                <a:latin typeface="Arial"/>
                <a:cs typeface="Arial"/>
              </a:rPr>
              <a:t>are </a:t>
            </a:r>
            <a:r>
              <a:rPr sz="1350" spc="45" dirty="0">
                <a:latin typeface="Arial"/>
                <a:cs typeface="Arial"/>
              </a:rPr>
              <a:t>designed </a:t>
            </a:r>
            <a:r>
              <a:rPr sz="1350" spc="75" dirty="0">
                <a:latin typeface="Arial"/>
                <a:cs typeface="Arial"/>
              </a:rPr>
              <a:t>to move </a:t>
            </a:r>
            <a:r>
              <a:rPr sz="1350" spc="90" dirty="0">
                <a:latin typeface="Arial"/>
                <a:cs typeface="Arial"/>
              </a:rPr>
              <a:t>from </a:t>
            </a:r>
            <a:r>
              <a:rPr sz="1350" spc="35" dirty="0">
                <a:latin typeface="Arial"/>
                <a:cs typeface="Arial"/>
              </a:rPr>
              <a:t>side </a:t>
            </a:r>
            <a:r>
              <a:rPr sz="1350" spc="75" dirty="0">
                <a:latin typeface="Arial"/>
                <a:cs typeface="Arial"/>
              </a:rPr>
              <a:t>to </a:t>
            </a:r>
            <a:r>
              <a:rPr sz="1350" spc="30" dirty="0">
                <a:latin typeface="Arial"/>
                <a:cs typeface="Arial"/>
              </a:rPr>
              <a:t>side </a:t>
            </a:r>
            <a:r>
              <a:rPr sz="1350" spc="50" dirty="0">
                <a:latin typeface="Arial"/>
                <a:cs typeface="Arial"/>
              </a:rPr>
              <a:t>and </a:t>
            </a:r>
            <a:r>
              <a:rPr sz="1350" spc="55" dirty="0">
                <a:latin typeface="Arial"/>
                <a:cs typeface="Arial"/>
              </a:rPr>
              <a:t>tilt. </a:t>
            </a:r>
            <a:r>
              <a:rPr sz="1350" spc="35" dirty="0">
                <a:latin typeface="Arial"/>
                <a:cs typeface="Arial"/>
              </a:rPr>
              <a:t>This </a:t>
            </a:r>
            <a:r>
              <a:rPr sz="1350" spc="60" dirty="0">
                <a:latin typeface="Arial"/>
                <a:cs typeface="Arial"/>
              </a:rPr>
              <a:t>allows  </a:t>
            </a:r>
            <a:r>
              <a:rPr sz="1350" spc="50" dirty="0">
                <a:latin typeface="Arial"/>
                <a:cs typeface="Arial"/>
              </a:rPr>
              <a:t>the </a:t>
            </a:r>
            <a:r>
              <a:rPr sz="1350" spc="40" dirty="0">
                <a:latin typeface="Arial"/>
                <a:cs typeface="Arial"/>
              </a:rPr>
              <a:t>technician </a:t>
            </a:r>
            <a:r>
              <a:rPr sz="1350" spc="75" dirty="0">
                <a:latin typeface="Arial"/>
                <a:cs typeface="Arial"/>
              </a:rPr>
              <a:t>to </a:t>
            </a:r>
            <a:r>
              <a:rPr sz="1350" spc="45" dirty="0">
                <a:latin typeface="Arial"/>
                <a:cs typeface="Arial"/>
              </a:rPr>
              <a:t>adjust the </a:t>
            </a:r>
            <a:r>
              <a:rPr sz="1350" spc="60" dirty="0">
                <a:latin typeface="Arial"/>
                <a:cs typeface="Arial"/>
              </a:rPr>
              <a:t>swivel </a:t>
            </a:r>
            <a:r>
              <a:rPr sz="1350" spc="55" dirty="0">
                <a:latin typeface="Arial"/>
                <a:cs typeface="Arial"/>
              </a:rPr>
              <a:t>arms </a:t>
            </a:r>
            <a:r>
              <a:rPr sz="1350" spc="75" dirty="0">
                <a:latin typeface="Arial"/>
                <a:cs typeface="Arial"/>
              </a:rPr>
              <a:t>to </a:t>
            </a:r>
            <a:r>
              <a:rPr sz="1350" spc="65" dirty="0">
                <a:latin typeface="Arial"/>
                <a:cs typeface="Arial"/>
              </a:rPr>
              <a:t>fit </a:t>
            </a:r>
            <a:r>
              <a:rPr sz="1350" spc="90" dirty="0">
                <a:latin typeface="Arial"/>
                <a:cs typeface="Arial"/>
              </a:rPr>
              <a:t>with </a:t>
            </a:r>
            <a:r>
              <a:rPr sz="1350" spc="45" dirty="0">
                <a:latin typeface="Arial"/>
                <a:cs typeface="Arial"/>
              </a:rPr>
              <a:t>all </a:t>
            </a:r>
            <a:r>
              <a:rPr sz="1350" spc="75" dirty="0">
                <a:latin typeface="Arial"/>
                <a:cs typeface="Arial"/>
              </a:rPr>
              <a:t>hood  </a:t>
            </a:r>
            <a:r>
              <a:rPr sz="1350" spc="35" dirty="0">
                <a:latin typeface="Arial"/>
                <a:cs typeface="Arial"/>
              </a:rPr>
              <a:t>designs. </a:t>
            </a:r>
            <a:r>
              <a:rPr sz="1350" spc="25" dirty="0">
                <a:latin typeface="Arial"/>
                <a:cs typeface="Arial"/>
              </a:rPr>
              <a:t>The </a:t>
            </a:r>
            <a:r>
              <a:rPr sz="1350" spc="45" dirty="0">
                <a:latin typeface="Arial"/>
                <a:cs typeface="Arial"/>
              </a:rPr>
              <a:t>vertical slide </a:t>
            </a:r>
            <a:r>
              <a:rPr sz="1350" spc="50" dirty="0">
                <a:latin typeface="Arial"/>
                <a:cs typeface="Arial"/>
              </a:rPr>
              <a:t>bar </a:t>
            </a:r>
            <a:r>
              <a:rPr sz="1350" spc="35" dirty="0">
                <a:latin typeface="Arial"/>
                <a:cs typeface="Arial"/>
              </a:rPr>
              <a:t>is telescopic </a:t>
            </a:r>
            <a:r>
              <a:rPr sz="1350" spc="50" dirty="0">
                <a:latin typeface="Arial"/>
                <a:cs typeface="Arial"/>
              </a:rPr>
              <a:t>and </a:t>
            </a:r>
            <a:r>
              <a:rPr sz="1350" spc="90" dirty="0">
                <a:latin typeface="Arial"/>
                <a:cs typeface="Arial"/>
              </a:rPr>
              <a:t>will </a:t>
            </a:r>
            <a:r>
              <a:rPr sz="1350" spc="50" dirty="0">
                <a:latin typeface="Arial"/>
                <a:cs typeface="Arial"/>
              </a:rPr>
              <a:t>adjust </a:t>
            </a:r>
            <a:r>
              <a:rPr sz="1350" spc="65" dirty="0">
                <a:latin typeface="Arial"/>
                <a:cs typeface="Arial"/>
              </a:rPr>
              <a:t>for  </a:t>
            </a:r>
            <a:r>
              <a:rPr sz="1350" spc="55" dirty="0">
                <a:latin typeface="Arial"/>
                <a:cs typeface="Arial"/>
              </a:rPr>
              <a:t>different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designs.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Arial"/>
              <a:cs typeface="Arial"/>
            </a:endParaRPr>
          </a:p>
          <a:p>
            <a:pPr marL="12700" marR="5080" indent="-635" algn="just">
              <a:lnSpc>
                <a:spcPct val="100000"/>
              </a:lnSpc>
            </a:pPr>
            <a:r>
              <a:rPr sz="1350" b="1" spc="-20" dirty="0">
                <a:latin typeface="Arial"/>
                <a:cs typeface="Arial"/>
              </a:rPr>
              <a:t>This </a:t>
            </a:r>
            <a:r>
              <a:rPr sz="1350" b="1" spc="35" dirty="0">
                <a:latin typeface="Arial"/>
                <a:cs typeface="Arial"/>
              </a:rPr>
              <a:t>will </a:t>
            </a:r>
            <a:r>
              <a:rPr sz="1350" b="1" spc="20" dirty="0">
                <a:latin typeface="Arial"/>
                <a:cs typeface="Arial"/>
              </a:rPr>
              <a:t>take </a:t>
            </a:r>
            <a:r>
              <a:rPr sz="1350" b="1" spc="25" dirty="0">
                <a:latin typeface="Arial"/>
                <a:cs typeface="Arial"/>
              </a:rPr>
              <a:t>too </a:t>
            </a:r>
            <a:r>
              <a:rPr sz="1350" b="1" dirty="0">
                <a:latin typeface="Arial"/>
                <a:cs typeface="Arial"/>
              </a:rPr>
              <a:t>much floor </a:t>
            </a:r>
            <a:r>
              <a:rPr sz="1350" b="1" spc="-30" dirty="0">
                <a:latin typeface="Arial"/>
                <a:cs typeface="Arial"/>
              </a:rPr>
              <a:t>space</a:t>
            </a:r>
            <a:r>
              <a:rPr sz="1350" spc="-30" dirty="0">
                <a:latin typeface="Arial"/>
                <a:cs typeface="Arial"/>
              </a:rPr>
              <a:t>: </a:t>
            </a:r>
            <a:r>
              <a:rPr sz="1350" spc="100" dirty="0">
                <a:latin typeface="Arial"/>
                <a:cs typeface="Arial"/>
              </a:rPr>
              <a:t>No! </a:t>
            </a:r>
            <a:r>
              <a:rPr sz="1350" spc="20" dirty="0">
                <a:latin typeface="Arial"/>
                <a:cs typeface="Arial"/>
              </a:rPr>
              <a:t>Push </a:t>
            </a:r>
            <a:r>
              <a:rPr sz="1350" spc="45" dirty="0">
                <a:latin typeface="Arial"/>
                <a:cs typeface="Arial"/>
              </a:rPr>
              <a:t>the extension  handle in, </a:t>
            </a:r>
            <a:r>
              <a:rPr sz="1350" spc="75" dirty="0">
                <a:latin typeface="Arial"/>
                <a:cs typeface="Arial"/>
              </a:rPr>
              <a:t>lower </a:t>
            </a:r>
            <a:r>
              <a:rPr sz="1350" spc="45" dirty="0">
                <a:latin typeface="Arial"/>
                <a:cs typeface="Arial"/>
              </a:rPr>
              <a:t>the vertical </a:t>
            </a:r>
            <a:r>
              <a:rPr sz="1350" spc="40" dirty="0">
                <a:latin typeface="Arial"/>
                <a:cs typeface="Arial"/>
              </a:rPr>
              <a:t>slide </a:t>
            </a:r>
            <a:r>
              <a:rPr sz="1350" spc="35" dirty="0">
                <a:latin typeface="Arial"/>
                <a:cs typeface="Arial"/>
              </a:rPr>
              <a:t>bar, </a:t>
            </a:r>
            <a:r>
              <a:rPr sz="1350" spc="50" dirty="0">
                <a:latin typeface="Arial"/>
                <a:cs typeface="Arial"/>
              </a:rPr>
              <a:t>and </a:t>
            </a:r>
            <a:r>
              <a:rPr sz="1350" spc="45" dirty="0">
                <a:latin typeface="Arial"/>
                <a:cs typeface="Arial"/>
              </a:rPr>
              <a:t>stand the </a:t>
            </a:r>
            <a:r>
              <a:rPr sz="1350" spc="70" dirty="0">
                <a:latin typeface="Arial"/>
                <a:cs typeface="Arial"/>
              </a:rPr>
              <a:t>dolly  </a:t>
            </a:r>
            <a:r>
              <a:rPr sz="1350" spc="75" dirty="0">
                <a:latin typeface="Arial"/>
                <a:cs typeface="Arial"/>
              </a:rPr>
              <a:t>upward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90" dirty="0">
                <a:latin typeface="Arial"/>
                <a:cs typeface="Arial"/>
              </a:rPr>
              <a:t>with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0" dirty="0">
                <a:latin typeface="Arial"/>
                <a:cs typeface="Arial"/>
              </a:rPr>
              <a:t>front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95" dirty="0">
                <a:latin typeface="Arial"/>
                <a:cs typeface="Arial"/>
              </a:rPr>
              <a:t>down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against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wall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or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70" dirty="0">
                <a:latin typeface="Arial"/>
                <a:cs typeface="Arial"/>
              </a:rPr>
              <a:t>in</a:t>
            </a:r>
            <a:r>
              <a:rPr sz="1350" spc="1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corner.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00D7B244-2308-4A6C-923B-C3817042EEEA}"/>
              </a:ext>
            </a:extLst>
          </p:cNvPr>
          <p:cNvSpPr/>
          <p:nvPr/>
        </p:nvSpPr>
        <p:spPr>
          <a:xfrm>
            <a:off x="6722086" y="3352800"/>
            <a:ext cx="1706879" cy="1364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716" y="500071"/>
            <a:ext cx="356044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700" spc="60" dirty="0">
                <a:latin typeface="Arial"/>
                <a:cs typeface="Arial"/>
              </a:rPr>
              <a:t>5</a:t>
            </a:r>
            <a:r>
              <a:rPr sz="2700" spc="89" baseline="24691" dirty="0">
                <a:latin typeface="Arial"/>
                <a:cs typeface="Arial"/>
              </a:rPr>
              <a:t>th </a:t>
            </a:r>
            <a:r>
              <a:rPr sz="2700" spc="85" dirty="0">
                <a:latin typeface="Arial"/>
                <a:cs typeface="Arial"/>
              </a:rPr>
              <a:t>Wheel</a:t>
            </a:r>
            <a:r>
              <a:rPr sz="2700" spc="130" dirty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Attachment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5739" y="1243076"/>
            <a:ext cx="6466840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100"/>
              </a:spcBef>
            </a:pPr>
            <a:r>
              <a:rPr sz="1800" b="1" spc="45" dirty="0">
                <a:latin typeface="Arial"/>
                <a:cs typeface="Arial"/>
              </a:rPr>
              <a:t>What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is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it?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600" spc="80" dirty="0">
                <a:latin typeface="Arial"/>
                <a:cs typeface="Arial"/>
              </a:rPr>
              <a:t>An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55" dirty="0">
                <a:latin typeface="Arial"/>
                <a:cs typeface="Arial"/>
              </a:rPr>
              <a:t>attachment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8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the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60" dirty="0">
                <a:latin typeface="Arial"/>
                <a:cs typeface="Arial"/>
              </a:rPr>
              <a:t>Lift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60" dirty="0">
                <a:latin typeface="Arial"/>
                <a:cs typeface="Arial"/>
              </a:rPr>
              <a:t>King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80" dirty="0">
                <a:latin typeface="Arial"/>
                <a:cs typeface="Arial"/>
              </a:rPr>
              <a:t>to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70" dirty="0">
                <a:latin typeface="Arial"/>
                <a:cs typeface="Arial"/>
              </a:rPr>
              <a:t>remove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80" dirty="0">
                <a:latin typeface="Arial"/>
                <a:cs typeface="Arial"/>
              </a:rPr>
              <a:t>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60" dirty="0">
                <a:latin typeface="Arial"/>
                <a:cs typeface="Arial"/>
              </a:rPr>
              <a:t>install</a:t>
            </a:r>
            <a:r>
              <a:rPr sz="1600" spc="40" dirty="0">
                <a:latin typeface="Arial"/>
                <a:cs typeface="Arial"/>
              </a:rPr>
              <a:t> 5</a:t>
            </a:r>
            <a:r>
              <a:rPr sz="1575" spc="60" baseline="26455" dirty="0">
                <a:latin typeface="Arial"/>
                <a:cs typeface="Arial"/>
              </a:rPr>
              <a:t>th  </a:t>
            </a:r>
            <a:r>
              <a:rPr sz="1600" spc="65" dirty="0">
                <a:latin typeface="Arial"/>
                <a:cs typeface="Arial"/>
              </a:rPr>
              <a:t>wheel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30" dirty="0">
                <a:latin typeface="Arial"/>
                <a:cs typeface="Arial"/>
              </a:rPr>
              <a:t>plates.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630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60EA840-DB57-47C5-A685-E9946635E027}"/>
              </a:ext>
            </a:extLst>
          </p:cNvPr>
          <p:cNvSpPr/>
          <p:nvPr/>
        </p:nvSpPr>
        <p:spPr>
          <a:xfrm>
            <a:off x="1684890" y="3764916"/>
            <a:ext cx="3268110" cy="2798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D3EFFDE3-7AA5-487B-95E6-90E4474EA0E8}"/>
              </a:ext>
            </a:extLst>
          </p:cNvPr>
          <p:cNvSpPr txBox="1"/>
          <p:nvPr/>
        </p:nvSpPr>
        <p:spPr>
          <a:xfrm>
            <a:off x="1475739" y="1951186"/>
            <a:ext cx="6680200" cy="942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 marR="17780">
              <a:lnSpc>
                <a:spcPct val="100299"/>
              </a:lnSpc>
              <a:spcBef>
                <a:spcPts val="90"/>
              </a:spcBef>
            </a:pPr>
            <a:r>
              <a:rPr sz="1800" b="1" spc="45" dirty="0">
                <a:latin typeface="Arial"/>
                <a:cs typeface="Arial"/>
              </a:rPr>
              <a:t>What</a:t>
            </a:r>
            <a:r>
              <a:rPr sz="1800" b="1" spc="-5" dirty="0">
                <a:latin typeface="Arial"/>
                <a:cs typeface="Arial"/>
              </a:rPr>
              <a:t> are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30" dirty="0">
                <a:latin typeface="Arial"/>
                <a:cs typeface="Arial"/>
              </a:rPr>
              <a:t>the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applications?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The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Lift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King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95" dirty="0">
                <a:latin typeface="Arial"/>
                <a:cs typeface="Arial"/>
              </a:rPr>
              <a:t>with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40" dirty="0">
                <a:latin typeface="Arial"/>
                <a:cs typeface="Arial"/>
              </a:rPr>
              <a:t>5</a:t>
            </a:r>
            <a:r>
              <a:rPr sz="1350" spc="60" baseline="24691" dirty="0">
                <a:latin typeface="Arial"/>
                <a:cs typeface="Arial"/>
              </a:rPr>
              <a:t>th</a:t>
            </a:r>
            <a:r>
              <a:rPr sz="1350" spc="202" baseline="24691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Wheel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Attachment  </a:t>
            </a:r>
            <a:r>
              <a:rPr sz="1400" spc="40" dirty="0">
                <a:latin typeface="Arial"/>
                <a:cs typeface="Arial"/>
              </a:rPr>
              <a:t>is </a:t>
            </a:r>
            <a:r>
              <a:rPr sz="1400" spc="45" dirty="0">
                <a:latin typeface="Arial"/>
                <a:cs typeface="Arial"/>
              </a:rPr>
              <a:t>designed </a:t>
            </a:r>
            <a:r>
              <a:rPr sz="1400" spc="75" dirty="0">
                <a:latin typeface="Arial"/>
                <a:cs typeface="Arial"/>
              </a:rPr>
              <a:t>for </a:t>
            </a:r>
            <a:r>
              <a:rPr sz="1400" spc="45" dirty="0">
                <a:latin typeface="Arial"/>
                <a:cs typeface="Arial"/>
              </a:rPr>
              <a:t>one technician </a:t>
            </a:r>
            <a:r>
              <a:rPr sz="1400" spc="75" dirty="0">
                <a:latin typeface="Arial"/>
                <a:cs typeface="Arial"/>
              </a:rPr>
              <a:t>to </a:t>
            </a:r>
            <a:r>
              <a:rPr sz="1400" spc="60" dirty="0">
                <a:latin typeface="Arial"/>
                <a:cs typeface="Arial"/>
              </a:rPr>
              <a:t>remove </a:t>
            </a:r>
            <a:r>
              <a:rPr sz="1400" spc="45" dirty="0">
                <a:latin typeface="Arial"/>
                <a:cs typeface="Arial"/>
              </a:rPr>
              <a:t>and </a:t>
            </a:r>
            <a:r>
              <a:rPr sz="1400" spc="55" dirty="0">
                <a:latin typeface="Arial"/>
                <a:cs typeface="Arial"/>
              </a:rPr>
              <a:t>install </a:t>
            </a:r>
            <a:r>
              <a:rPr sz="1400" spc="40" dirty="0">
                <a:latin typeface="Arial"/>
                <a:cs typeface="Arial"/>
              </a:rPr>
              <a:t>5</a:t>
            </a:r>
            <a:r>
              <a:rPr sz="1350" spc="60" baseline="24691" dirty="0">
                <a:latin typeface="Arial"/>
                <a:cs typeface="Arial"/>
              </a:rPr>
              <a:t>th </a:t>
            </a:r>
            <a:r>
              <a:rPr sz="1400" spc="55" dirty="0">
                <a:latin typeface="Arial"/>
                <a:cs typeface="Arial"/>
              </a:rPr>
              <a:t>wheel </a:t>
            </a:r>
            <a:r>
              <a:rPr sz="1400" spc="35" dirty="0">
                <a:latin typeface="Arial"/>
                <a:cs typeface="Arial"/>
              </a:rPr>
              <a:t>plates </a:t>
            </a:r>
            <a:r>
              <a:rPr sz="1400" spc="95" dirty="0">
                <a:latin typeface="Arial"/>
                <a:cs typeface="Arial"/>
              </a:rPr>
              <a:t>with </a:t>
            </a:r>
            <a:r>
              <a:rPr sz="1400" spc="65" dirty="0">
                <a:latin typeface="Arial"/>
                <a:cs typeface="Arial"/>
              </a:rPr>
              <a:t>no  </a:t>
            </a:r>
            <a:r>
              <a:rPr sz="1400" spc="70" dirty="0">
                <a:latin typeface="Arial"/>
                <a:cs typeface="Arial"/>
              </a:rPr>
              <a:t>human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lifting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or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physical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strain.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35" dirty="0">
                <a:latin typeface="Arial"/>
                <a:cs typeface="Arial"/>
              </a:rPr>
              <a:t>This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application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works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well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on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35" dirty="0">
                <a:latin typeface="Arial"/>
                <a:cs typeface="Arial"/>
              </a:rPr>
              <a:t>pickups,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semi’s,  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any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other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type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of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40" dirty="0">
                <a:latin typeface="Arial"/>
                <a:cs typeface="Arial"/>
              </a:rPr>
              <a:t>trucks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95" dirty="0">
                <a:latin typeface="Arial"/>
                <a:cs typeface="Arial"/>
              </a:rPr>
              <a:t>with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40" dirty="0">
                <a:latin typeface="Arial"/>
                <a:cs typeface="Arial"/>
              </a:rPr>
              <a:t>5</a:t>
            </a:r>
            <a:r>
              <a:rPr sz="1350" spc="60" baseline="24691" dirty="0">
                <a:latin typeface="Arial"/>
                <a:cs typeface="Arial"/>
              </a:rPr>
              <a:t>th</a:t>
            </a:r>
            <a:r>
              <a:rPr sz="1350" spc="202" baseline="24691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wheel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35" dirty="0">
                <a:latin typeface="Arial"/>
                <a:cs typeface="Arial"/>
              </a:rPr>
              <a:t>plate.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2BEFEAA2-BF5C-45B7-9EFB-A980D5DE80C8}"/>
              </a:ext>
            </a:extLst>
          </p:cNvPr>
          <p:cNvSpPr txBox="1"/>
          <p:nvPr/>
        </p:nvSpPr>
        <p:spPr>
          <a:xfrm>
            <a:off x="1475739" y="3056806"/>
            <a:ext cx="5527040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1800" b="1" spc="30" dirty="0">
                <a:latin typeface="Arial"/>
                <a:cs typeface="Arial"/>
              </a:rPr>
              <a:t>Who </a:t>
            </a:r>
            <a:r>
              <a:rPr sz="1800" b="1" spc="-55" dirty="0">
                <a:latin typeface="Arial"/>
                <a:cs typeface="Arial"/>
              </a:rPr>
              <a:t>uses </a:t>
            </a:r>
            <a:r>
              <a:rPr sz="1800" b="1" spc="-35" dirty="0">
                <a:latin typeface="Arial"/>
                <a:cs typeface="Arial"/>
              </a:rPr>
              <a:t>it? </a:t>
            </a:r>
            <a:r>
              <a:rPr sz="1400" spc="50" dirty="0">
                <a:latin typeface="Arial"/>
                <a:cs typeface="Arial"/>
              </a:rPr>
              <a:t>Collision </a:t>
            </a:r>
            <a:r>
              <a:rPr sz="1400" spc="35" dirty="0">
                <a:latin typeface="Arial"/>
                <a:cs typeface="Arial"/>
              </a:rPr>
              <a:t>shops, </a:t>
            </a:r>
            <a:r>
              <a:rPr sz="1400" spc="30" dirty="0">
                <a:latin typeface="Arial"/>
                <a:cs typeface="Arial"/>
              </a:rPr>
              <a:t>service </a:t>
            </a:r>
            <a:r>
              <a:rPr sz="1400" spc="45" dirty="0">
                <a:latin typeface="Arial"/>
                <a:cs typeface="Arial"/>
              </a:rPr>
              <a:t>departments, and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repair  </a:t>
            </a:r>
            <a:r>
              <a:rPr sz="1400" spc="45" dirty="0">
                <a:latin typeface="Arial"/>
                <a:cs typeface="Arial"/>
              </a:rPr>
              <a:t>facilities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for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both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light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duty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heavy-duty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35" dirty="0">
                <a:latin typeface="Arial"/>
                <a:cs typeface="Arial"/>
              </a:rPr>
              <a:t>trucks</a:t>
            </a:r>
            <a:r>
              <a:rPr sz="1600" spc="3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5B85C5EC-D619-46A8-B1DE-8C01D632C0C0}"/>
              </a:ext>
            </a:extLst>
          </p:cNvPr>
          <p:cNvSpPr/>
          <p:nvPr/>
        </p:nvSpPr>
        <p:spPr>
          <a:xfrm>
            <a:off x="7279639" y="3387597"/>
            <a:ext cx="1325880" cy="1770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AA26D33E-4823-42DD-992E-34C5773AAC58}"/>
              </a:ext>
            </a:extLst>
          </p:cNvPr>
          <p:cNvSpPr/>
          <p:nvPr/>
        </p:nvSpPr>
        <p:spPr>
          <a:xfrm>
            <a:off x="5188038" y="5271260"/>
            <a:ext cx="1763267" cy="1292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427" y="428244"/>
            <a:ext cx="6926579" cy="787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3960" y="469648"/>
            <a:ext cx="6348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30" dirty="0"/>
              <a:t>Why </a:t>
            </a:r>
            <a:r>
              <a:rPr sz="1800" spc="-35" dirty="0"/>
              <a:t>choose </a:t>
            </a:r>
            <a:r>
              <a:rPr sz="1800" spc="30" dirty="0"/>
              <a:t>the </a:t>
            </a:r>
            <a:r>
              <a:rPr sz="1800" spc="-5" dirty="0"/>
              <a:t>Lift </a:t>
            </a:r>
            <a:r>
              <a:rPr sz="1800" spc="-30" dirty="0"/>
              <a:t>King </a:t>
            </a:r>
            <a:r>
              <a:rPr sz="1800" spc="70" dirty="0"/>
              <a:t>with </a:t>
            </a:r>
            <a:r>
              <a:rPr sz="1800" spc="30" dirty="0"/>
              <a:t>the </a:t>
            </a:r>
            <a:r>
              <a:rPr sz="1800" spc="20" dirty="0"/>
              <a:t>5</a:t>
            </a:r>
            <a:r>
              <a:rPr sz="1800" spc="30" baseline="25462" dirty="0"/>
              <a:t>th </a:t>
            </a:r>
            <a:r>
              <a:rPr sz="1800" spc="15" dirty="0"/>
              <a:t>Wheel</a:t>
            </a:r>
            <a:r>
              <a:rPr sz="1800" dirty="0"/>
              <a:t> </a:t>
            </a:r>
            <a:r>
              <a:rPr sz="1800" spc="5" dirty="0"/>
              <a:t>Attachment?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3160" marR="163195" indent="-2870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423160" algn="l"/>
                <a:tab pos="2423795" algn="l"/>
              </a:tabLst>
            </a:pPr>
            <a:r>
              <a:rPr spc="55" dirty="0"/>
              <a:t>Improves</a:t>
            </a:r>
            <a:r>
              <a:rPr spc="-25" dirty="0"/>
              <a:t> </a:t>
            </a:r>
            <a:r>
              <a:rPr spc="35" dirty="0"/>
              <a:t>safety</a:t>
            </a:r>
            <a:r>
              <a:rPr spc="-45" dirty="0"/>
              <a:t> </a:t>
            </a:r>
            <a:r>
              <a:rPr spc="70" dirty="0"/>
              <a:t>by</a:t>
            </a:r>
            <a:r>
              <a:rPr spc="-10" dirty="0"/>
              <a:t> </a:t>
            </a:r>
            <a:r>
              <a:rPr spc="65" dirty="0"/>
              <a:t>avoiding</a:t>
            </a:r>
            <a:r>
              <a:rPr spc="-35" dirty="0"/>
              <a:t> </a:t>
            </a:r>
            <a:r>
              <a:rPr spc="45" dirty="0"/>
              <a:t>physical</a:t>
            </a:r>
            <a:r>
              <a:rPr spc="-40" dirty="0"/>
              <a:t> </a:t>
            </a:r>
            <a:r>
              <a:rPr spc="55" dirty="0"/>
              <a:t>strain</a:t>
            </a:r>
            <a:r>
              <a:rPr spc="-35" dirty="0"/>
              <a:t> </a:t>
            </a:r>
            <a:r>
              <a:rPr spc="45" dirty="0"/>
              <a:t>and</a:t>
            </a:r>
            <a:r>
              <a:rPr spc="-25" dirty="0"/>
              <a:t> </a:t>
            </a:r>
            <a:r>
              <a:rPr spc="70" dirty="0"/>
              <a:t>human  </a:t>
            </a:r>
            <a:r>
              <a:rPr spc="75" dirty="0"/>
              <a:t>injury</a:t>
            </a:r>
          </a:p>
          <a:p>
            <a:pPr marL="2423160" marR="251460" indent="-287020">
              <a:lnSpc>
                <a:spcPct val="100000"/>
              </a:lnSpc>
              <a:buFont typeface="Wingdings"/>
              <a:buChar char=""/>
              <a:tabLst>
                <a:tab pos="2423160" algn="l"/>
                <a:tab pos="2423795" algn="l"/>
              </a:tabLst>
            </a:pPr>
            <a:r>
              <a:rPr spc="20" dirty="0"/>
              <a:t>Increase </a:t>
            </a:r>
            <a:r>
              <a:rPr spc="65" dirty="0"/>
              <a:t>productivity </a:t>
            </a:r>
            <a:r>
              <a:rPr spc="70" dirty="0"/>
              <a:t>by </a:t>
            </a:r>
            <a:r>
              <a:rPr spc="55" dirty="0"/>
              <a:t>reducing </a:t>
            </a:r>
            <a:r>
              <a:rPr spc="45" dirty="0"/>
              <a:t>the </a:t>
            </a:r>
            <a:r>
              <a:rPr spc="35" dirty="0"/>
              <a:t>need </a:t>
            </a:r>
            <a:r>
              <a:rPr spc="70" dirty="0"/>
              <a:t>of </a:t>
            </a:r>
            <a:r>
              <a:rPr spc="95" dirty="0"/>
              <a:t>two  </a:t>
            </a:r>
            <a:r>
              <a:rPr spc="35" dirty="0"/>
              <a:t>technicians</a:t>
            </a:r>
            <a:r>
              <a:rPr spc="-35" dirty="0"/>
              <a:t> </a:t>
            </a:r>
            <a:r>
              <a:rPr spc="70" dirty="0"/>
              <a:t>or</a:t>
            </a:r>
            <a:r>
              <a:rPr spc="5" dirty="0"/>
              <a:t> </a:t>
            </a:r>
            <a:r>
              <a:rPr spc="75" dirty="0"/>
              <a:t>more</a:t>
            </a:r>
            <a:r>
              <a:rPr spc="-5" dirty="0"/>
              <a:t> </a:t>
            </a:r>
            <a:r>
              <a:rPr spc="75" dirty="0"/>
              <a:t>to</a:t>
            </a:r>
            <a:r>
              <a:rPr spc="-10" dirty="0"/>
              <a:t> </a:t>
            </a:r>
            <a:r>
              <a:rPr spc="75" dirty="0"/>
              <a:t>only</a:t>
            </a:r>
            <a:r>
              <a:rPr spc="-15" dirty="0"/>
              <a:t> </a:t>
            </a:r>
            <a:r>
              <a:rPr spc="45" dirty="0"/>
              <a:t>one</a:t>
            </a:r>
            <a:r>
              <a:rPr spc="-20" dirty="0"/>
              <a:t> </a:t>
            </a:r>
            <a:r>
              <a:rPr spc="45" dirty="0"/>
              <a:t>and</a:t>
            </a:r>
            <a:r>
              <a:rPr spc="-10" dirty="0"/>
              <a:t> </a:t>
            </a:r>
            <a:r>
              <a:rPr spc="50" dirty="0"/>
              <a:t>cut</a:t>
            </a:r>
            <a:r>
              <a:rPr spc="-15" dirty="0"/>
              <a:t> </a:t>
            </a:r>
            <a:r>
              <a:rPr spc="45" dirty="0"/>
              <a:t>the</a:t>
            </a:r>
            <a:r>
              <a:rPr spc="-15" dirty="0"/>
              <a:t> </a:t>
            </a:r>
            <a:r>
              <a:rPr spc="55" dirty="0"/>
              <a:t>labor</a:t>
            </a:r>
            <a:r>
              <a:rPr spc="-10" dirty="0"/>
              <a:t> </a:t>
            </a:r>
            <a:r>
              <a:rPr spc="75" dirty="0"/>
              <a:t>time  </a:t>
            </a:r>
            <a:r>
              <a:rPr spc="70" dirty="0"/>
              <a:t>by </a:t>
            </a:r>
            <a:r>
              <a:rPr spc="75" dirty="0"/>
              <a:t>more </a:t>
            </a:r>
            <a:r>
              <a:rPr spc="55" dirty="0"/>
              <a:t>than</a:t>
            </a:r>
            <a:r>
              <a:rPr spc="-195" dirty="0"/>
              <a:t> </a:t>
            </a:r>
            <a:r>
              <a:rPr spc="-5" dirty="0"/>
              <a:t>50%</a:t>
            </a:r>
          </a:p>
          <a:p>
            <a:pPr marL="2423160" marR="203835" indent="-287020">
              <a:lnSpc>
                <a:spcPct val="100000"/>
              </a:lnSpc>
              <a:buFont typeface="Wingdings"/>
              <a:buChar char=""/>
              <a:tabLst>
                <a:tab pos="2423160" algn="l"/>
                <a:tab pos="2423795" algn="l"/>
              </a:tabLst>
            </a:pPr>
            <a:r>
              <a:rPr spc="35" dirty="0"/>
              <a:t>Attaches</a:t>
            </a:r>
            <a:r>
              <a:rPr spc="-35" dirty="0"/>
              <a:t> </a:t>
            </a:r>
            <a:r>
              <a:rPr spc="75" dirty="0"/>
              <a:t>to</a:t>
            </a:r>
            <a:r>
              <a:rPr spc="-15" dirty="0"/>
              <a:t> </a:t>
            </a:r>
            <a:r>
              <a:rPr spc="45" dirty="0"/>
              <a:t>the</a:t>
            </a:r>
            <a:r>
              <a:rPr spc="-20" dirty="0"/>
              <a:t> </a:t>
            </a:r>
            <a:r>
              <a:rPr spc="55" dirty="0"/>
              <a:t>Lift</a:t>
            </a:r>
            <a:r>
              <a:rPr spc="-15" dirty="0"/>
              <a:t> </a:t>
            </a:r>
            <a:r>
              <a:rPr spc="55" dirty="0"/>
              <a:t>King</a:t>
            </a:r>
            <a:r>
              <a:rPr spc="-25" dirty="0"/>
              <a:t> </a:t>
            </a:r>
            <a:r>
              <a:rPr spc="80" dirty="0"/>
              <a:t>in</a:t>
            </a:r>
            <a:r>
              <a:rPr spc="-2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spc="75" dirty="0"/>
              <a:t>few</a:t>
            </a:r>
            <a:r>
              <a:rPr spc="-10" dirty="0"/>
              <a:t> </a:t>
            </a:r>
            <a:r>
              <a:rPr spc="30" dirty="0"/>
              <a:t>seconds</a:t>
            </a:r>
            <a:r>
              <a:rPr spc="-35" dirty="0"/>
              <a:t> </a:t>
            </a:r>
            <a:r>
              <a:rPr spc="95" dirty="0"/>
              <a:t>with</a:t>
            </a:r>
            <a:r>
              <a:rPr spc="-25" dirty="0"/>
              <a:t> </a:t>
            </a:r>
            <a:r>
              <a:rPr spc="70" dirty="0"/>
              <a:t>no</a:t>
            </a:r>
            <a:r>
              <a:rPr spc="-10" dirty="0"/>
              <a:t> </a:t>
            </a:r>
            <a:r>
              <a:rPr spc="60" dirty="0"/>
              <a:t>tools  </a:t>
            </a:r>
            <a:r>
              <a:rPr spc="30" dirty="0"/>
              <a:t>needed</a:t>
            </a:r>
          </a:p>
          <a:p>
            <a:pPr marL="2423160" marR="93980" indent="-287020">
              <a:lnSpc>
                <a:spcPct val="100000"/>
              </a:lnSpc>
              <a:buFont typeface="Wingdings"/>
              <a:buChar char=""/>
              <a:tabLst>
                <a:tab pos="2423160" algn="l"/>
                <a:tab pos="2423795" algn="l"/>
              </a:tabLst>
            </a:pPr>
            <a:r>
              <a:rPr spc="50" dirty="0"/>
              <a:t>Completely</a:t>
            </a:r>
            <a:r>
              <a:rPr spc="-45" dirty="0"/>
              <a:t> </a:t>
            </a:r>
            <a:r>
              <a:rPr spc="45" dirty="0"/>
              <a:t>adjustable</a:t>
            </a:r>
            <a:r>
              <a:rPr spc="-50" dirty="0"/>
              <a:t> </a:t>
            </a:r>
            <a:r>
              <a:rPr spc="75" dirty="0"/>
              <a:t>to</a:t>
            </a:r>
            <a:r>
              <a:rPr spc="-10" dirty="0"/>
              <a:t> </a:t>
            </a:r>
            <a:r>
              <a:rPr spc="50" dirty="0"/>
              <a:t>accommodate</a:t>
            </a:r>
            <a:r>
              <a:rPr spc="-25" dirty="0"/>
              <a:t> </a:t>
            </a:r>
            <a:r>
              <a:rPr spc="45" dirty="0"/>
              <a:t>any</a:t>
            </a:r>
            <a:r>
              <a:rPr spc="-15" dirty="0"/>
              <a:t> </a:t>
            </a:r>
            <a:r>
              <a:rPr spc="45" dirty="0"/>
              <a:t>truck</a:t>
            </a:r>
            <a:r>
              <a:rPr spc="-20" dirty="0"/>
              <a:t> </a:t>
            </a:r>
            <a:r>
              <a:rPr spc="95" dirty="0"/>
              <a:t>with</a:t>
            </a:r>
            <a:r>
              <a:rPr spc="-20" dirty="0"/>
              <a:t> </a:t>
            </a:r>
            <a:r>
              <a:rPr dirty="0"/>
              <a:t>a  </a:t>
            </a:r>
            <a:r>
              <a:rPr spc="40" dirty="0"/>
              <a:t>5</a:t>
            </a:r>
            <a:r>
              <a:rPr sz="1350" spc="60" baseline="24691" dirty="0"/>
              <a:t>th</a:t>
            </a:r>
            <a:r>
              <a:rPr sz="1350" spc="202" baseline="24691" dirty="0"/>
              <a:t> </a:t>
            </a:r>
            <a:r>
              <a:rPr sz="1400" spc="45" dirty="0"/>
              <a:t>Wheel</a:t>
            </a:r>
            <a:r>
              <a:rPr sz="1400" spc="-25" dirty="0"/>
              <a:t> </a:t>
            </a:r>
            <a:r>
              <a:rPr sz="1400" spc="15" dirty="0"/>
              <a:t>Plate</a:t>
            </a:r>
            <a:r>
              <a:rPr sz="1400" spc="-30" dirty="0"/>
              <a:t> </a:t>
            </a:r>
            <a:r>
              <a:rPr sz="1400" spc="65" dirty="0"/>
              <a:t>including</a:t>
            </a:r>
            <a:r>
              <a:rPr sz="1400" spc="-50" dirty="0"/>
              <a:t> </a:t>
            </a:r>
            <a:r>
              <a:rPr sz="1400" spc="75" dirty="0"/>
              <a:t>light</a:t>
            </a:r>
            <a:r>
              <a:rPr sz="1400" spc="-30" dirty="0"/>
              <a:t> </a:t>
            </a:r>
            <a:r>
              <a:rPr sz="1400" spc="70" dirty="0"/>
              <a:t>duty</a:t>
            </a:r>
            <a:r>
              <a:rPr sz="1400" spc="-15" dirty="0"/>
              <a:t> </a:t>
            </a:r>
            <a:r>
              <a:rPr sz="1400" spc="45" dirty="0"/>
              <a:t>and</a:t>
            </a:r>
            <a:r>
              <a:rPr sz="1400" spc="-15" dirty="0"/>
              <a:t> </a:t>
            </a:r>
            <a:r>
              <a:rPr sz="1400" spc="40" dirty="0"/>
              <a:t>heavy</a:t>
            </a:r>
            <a:r>
              <a:rPr sz="1400" spc="-30" dirty="0"/>
              <a:t> </a:t>
            </a:r>
            <a:r>
              <a:rPr sz="1400" spc="70" dirty="0"/>
              <a:t>duty</a:t>
            </a:r>
            <a:endParaRPr sz="1400" dirty="0"/>
          </a:p>
          <a:p>
            <a:pPr marL="2423160" marR="170815" indent="-287020">
              <a:lnSpc>
                <a:spcPts val="1680"/>
              </a:lnSpc>
              <a:spcBef>
                <a:spcPts val="55"/>
              </a:spcBef>
              <a:buFont typeface="Wingdings"/>
              <a:buChar char=""/>
              <a:tabLst>
                <a:tab pos="2423160" algn="l"/>
                <a:tab pos="2423795" algn="l"/>
              </a:tabLst>
            </a:pPr>
            <a:r>
              <a:rPr dirty="0"/>
              <a:t>Fast,</a:t>
            </a:r>
            <a:r>
              <a:rPr spc="-30" dirty="0"/>
              <a:t> </a:t>
            </a:r>
            <a:r>
              <a:rPr spc="55" dirty="0"/>
              <a:t>simple,</a:t>
            </a:r>
            <a:r>
              <a:rPr spc="-35" dirty="0"/>
              <a:t> </a:t>
            </a:r>
            <a:r>
              <a:rPr spc="45" dirty="0"/>
              <a:t>and</a:t>
            </a:r>
            <a:r>
              <a:rPr spc="-25" dirty="0"/>
              <a:t> </a:t>
            </a:r>
            <a:r>
              <a:rPr spc="20" dirty="0"/>
              <a:t>safe</a:t>
            </a:r>
            <a:r>
              <a:rPr spc="-20" dirty="0"/>
              <a:t> </a:t>
            </a:r>
            <a:r>
              <a:rPr spc="30" dirty="0"/>
              <a:t>process</a:t>
            </a:r>
            <a:r>
              <a:rPr spc="-40" dirty="0"/>
              <a:t> </a:t>
            </a:r>
            <a:r>
              <a:rPr spc="55" dirty="0"/>
              <a:t>that</a:t>
            </a:r>
            <a:r>
              <a:rPr spc="-15" dirty="0"/>
              <a:t> </a:t>
            </a:r>
            <a:r>
              <a:rPr b="1" spc="-35" dirty="0">
                <a:latin typeface="Arial"/>
                <a:cs typeface="Arial"/>
              </a:rPr>
              <a:t>saves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25" dirty="0">
                <a:latin typeface="Arial"/>
                <a:cs typeface="Arial"/>
              </a:rPr>
              <a:t>the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shop </a:t>
            </a:r>
            <a:r>
              <a:rPr b="1" spc="40" dirty="0">
                <a:latin typeface="Arial"/>
                <a:cs typeface="Arial"/>
              </a:rPr>
              <a:t>time  </a:t>
            </a:r>
            <a:r>
              <a:rPr b="1" spc="-5" dirty="0">
                <a:latin typeface="Arial"/>
                <a:cs typeface="Arial"/>
              </a:rPr>
              <a:t>and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10" dirty="0">
                <a:latin typeface="Arial"/>
                <a:cs typeface="Arial"/>
              </a:rPr>
              <a:t>money</a:t>
            </a:r>
          </a:p>
        </p:txBody>
      </p:sp>
      <p:sp>
        <p:nvSpPr>
          <p:cNvPr id="5" name="object 5"/>
          <p:cNvSpPr/>
          <p:nvPr/>
        </p:nvSpPr>
        <p:spPr>
          <a:xfrm>
            <a:off x="1150619" y="5795634"/>
            <a:ext cx="1609343" cy="437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630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F6FD5C9C-3547-469D-882D-B7846B76B302}"/>
              </a:ext>
            </a:extLst>
          </p:cNvPr>
          <p:cNvSpPr/>
          <p:nvPr/>
        </p:nvSpPr>
        <p:spPr>
          <a:xfrm>
            <a:off x="5575384" y="3438583"/>
            <a:ext cx="3345518" cy="3314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02BCCBC9-6413-4B58-8092-03D9BE12975F}"/>
              </a:ext>
            </a:extLst>
          </p:cNvPr>
          <p:cNvSpPr/>
          <p:nvPr/>
        </p:nvSpPr>
        <p:spPr>
          <a:xfrm>
            <a:off x="1295400" y="3650462"/>
            <a:ext cx="2590800" cy="2004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6519" y="678189"/>
            <a:ext cx="17589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85" dirty="0">
                <a:solidFill>
                  <a:srgbClr val="001BDA"/>
                </a:solidFill>
                <a:latin typeface="Arial"/>
                <a:cs typeface="Arial"/>
              </a:rPr>
              <a:t>Objections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1497" y="1303092"/>
            <a:ext cx="7439025" cy="313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588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I have a </a:t>
            </a:r>
            <a:r>
              <a:rPr sz="1200" b="1" spc="5" dirty="0">
                <a:latin typeface="Arial"/>
                <a:cs typeface="Arial"/>
              </a:rPr>
              <a:t>forklift, </a:t>
            </a:r>
            <a:r>
              <a:rPr sz="1200" b="1" spc="40" dirty="0">
                <a:latin typeface="Arial"/>
                <a:cs typeface="Arial"/>
              </a:rPr>
              <a:t>why </a:t>
            </a:r>
            <a:r>
              <a:rPr sz="1200" b="1" spc="20" dirty="0">
                <a:latin typeface="Arial"/>
                <a:cs typeface="Arial"/>
              </a:rPr>
              <a:t>would </a:t>
            </a:r>
            <a:r>
              <a:rPr sz="1200" b="1" dirty="0">
                <a:latin typeface="Arial"/>
                <a:cs typeface="Arial"/>
              </a:rPr>
              <a:t>I need </a:t>
            </a:r>
            <a:r>
              <a:rPr sz="1200" b="1" spc="-30" dirty="0">
                <a:latin typeface="Arial"/>
                <a:cs typeface="Arial"/>
              </a:rPr>
              <a:t>this? </a:t>
            </a:r>
            <a:r>
              <a:rPr sz="1200" spc="45" dirty="0">
                <a:latin typeface="Arial"/>
                <a:cs typeface="Arial"/>
              </a:rPr>
              <a:t>When </a:t>
            </a:r>
            <a:r>
              <a:rPr sz="1200" spc="50" dirty="0">
                <a:latin typeface="Arial"/>
                <a:cs typeface="Arial"/>
              </a:rPr>
              <a:t>using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55" dirty="0">
                <a:latin typeface="Arial"/>
                <a:cs typeface="Arial"/>
              </a:rPr>
              <a:t>forklift </a:t>
            </a:r>
            <a:r>
              <a:rPr sz="1200" spc="35" dirty="0">
                <a:latin typeface="Arial"/>
                <a:cs typeface="Arial"/>
              </a:rPr>
              <a:t>three </a:t>
            </a:r>
            <a:r>
              <a:rPr sz="1200" spc="30" dirty="0">
                <a:latin typeface="Arial"/>
                <a:cs typeface="Arial"/>
              </a:rPr>
              <a:t>technicians </a:t>
            </a:r>
            <a:r>
              <a:rPr sz="1200" spc="20" dirty="0">
                <a:latin typeface="Arial"/>
                <a:cs typeface="Arial"/>
              </a:rPr>
              <a:t>are </a:t>
            </a:r>
            <a:r>
              <a:rPr sz="1200" spc="50" dirty="0">
                <a:latin typeface="Arial"/>
                <a:cs typeface="Arial"/>
              </a:rPr>
              <a:t>typically </a:t>
            </a:r>
            <a:r>
              <a:rPr sz="1200" spc="40" dirty="0">
                <a:latin typeface="Arial"/>
                <a:cs typeface="Arial"/>
              </a:rPr>
              <a:t>required.  one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technician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to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drive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5" dirty="0">
                <a:latin typeface="Arial"/>
                <a:cs typeface="Arial"/>
              </a:rPr>
              <a:t>forklift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and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80" dirty="0">
                <a:latin typeface="Arial"/>
                <a:cs typeface="Arial"/>
              </a:rPr>
              <a:t>two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technicians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to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lift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fifth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wheel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plate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so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5" dirty="0">
                <a:latin typeface="Arial"/>
                <a:cs typeface="Arial"/>
              </a:rPr>
              <a:t>forklift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driver  </a:t>
            </a:r>
            <a:r>
              <a:rPr sz="1200" spc="20" dirty="0">
                <a:latin typeface="Arial"/>
                <a:cs typeface="Arial"/>
              </a:rPr>
              <a:t>can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get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forks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under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5</a:t>
            </a:r>
            <a:r>
              <a:rPr sz="1200" spc="37" baseline="24305" dirty="0">
                <a:latin typeface="Arial"/>
                <a:cs typeface="Arial"/>
              </a:rPr>
              <a:t>th</a:t>
            </a:r>
            <a:r>
              <a:rPr sz="1200" spc="150" baseline="2430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wheel.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The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55" dirty="0">
                <a:latin typeface="Arial"/>
                <a:cs typeface="Arial"/>
              </a:rPr>
              <a:t>forklift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driver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may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be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able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to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perform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this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70" dirty="0">
                <a:latin typeface="Arial"/>
                <a:cs typeface="Arial"/>
              </a:rPr>
              <a:t>without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other  </a:t>
            </a:r>
            <a:r>
              <a:rPr sz="1200" spc="80" dirty="0">
                <a:latin typeface="Arial"/>
                <a:cs typeface="Arial"/>
              </a:rPr>
              <a:t>two</a:t>
            </a:r>
            <a:r>
              <a:rPr sz="1200" spc="-22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technicians </a:t>
            </a:r>
            <a:r>
              <a:rPr sz="1200" dirty="0">
                <a:latin typeface="Arial"/>
                <a:cs typeface="Arial"/>
              </a:rPr>
              <a:t>as </a:t>
            </a:r>
            <a:r>
              <a:rPr sz="1200" spc="60" dirty="0">
                <a:latin typeface="Arial"/>
                <a:cs typeface="Arial"/>
              </a:rPr>
              <a:t>long </a:t>
            </a:r>
            <a:r>
              <a:rPr sz="1200" dirty="0">
                <a:latin typeface="Arial"/>
                <a:cs typeface="Arial"/>
              </a:rPr>
              <a:t>as </a:t>
            </a:r>
            <a:r>
              <a:rPr sz="1200" spc="20" dirty="0">
                <a:latin typeface="Arial"/>
                <a:cs typeface="Arial"/>
              </a:rPr>
              <a:t>scratches </a:t>
            </a:r>
            <a:r>
              <a:rPr sz="1200" spc="40" dirty="0">
                <a:latin typeface="Arial"/>
                <a:cs typeface="Arial"/>
              </a:rPr>
              <a:t>and </a:t>
            </a:r>
            <a:r>
              <a:rPr sz="1200" spc="45" dirty="0">
                <a:latin typeface="Arial"/>
                <a:cs typeface="Arial"/>
              </a:rPr>
              <a:t>potential </a:t>
            </a:r>
            <a:r>
              <a:rPr sz="1200" spc="40" dirty="0">
                <a:latin typeface="Arial"/>
                <a:cs typeface="Arial"/>
              </a:rPr>
              <a:t>damage </a:t>
            </a:r>
            <a:r>
              <a:rPr sz="1200" spc="30" dirty="0">
                <a:latin typeface="Arial"/>
                <a:cs typeface="Arial"/>
              </a:rPr>
              <a:t>is </a:t>
            </a:r>
            <a:r>
              <a:rPr sz="1200" spc="20" dirty="0">
                <a:latin typeface="Arial"/>
                <a:cs typeface="Arial"/>
              </a:rPr>
              <a:t>acceptable.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76200" marR="171450" algn="just">
              <a:lnSpc>
                <a:spcPct val="100000"/>
              </a:lnSpc>
            </a:pPr>
            <a:r>
              <a:rPr sz="1200" b="1" spc="40" dirty="0">
                <a:latin typeface="Arial"/>
                <a:cs typeface="Arial"/>
              </a:rPr>
              <a:t>How </a:t>
            </a:r>
            <a:r>
              <a:rPr sz="1200" b="1" spc="-5" dirty="0">
                <a:latin typeface="Arial"/>
                <a:cs typeface="Arial"/>
              </a:rPr>
              <a:t>much </a:t>
            </a:r>
            <a:r>
              <a:rPr sz="1200" b="1" spc="30" dirty="0">
                <a:latin typeface="Arial"/>
                <a:cs typeface="Arial"/>
              </a:rPr>
              <a:t>work </a:t>
            </a:r>
            <a:r>
              <a:rPr sz="1200" b="1" spc="-35" dirty="0">
                <a:latin typeface="Arial"/>
                <a:cs typeface="Arial"/>
              </a:rPr>
              <a:t>is </a:t>
            </a:r>
            <a:r>
              <a:rPr sz="1200" b="1" spc="30" dirty="0">
                <a:latin typeface="Arial"/>
                <a:cs typeface="Arial"/>
              </a:rPr>
              <a:t>it to </a:t>
            </a:r>
            <a:r>
              <a:rPr sz="1200" b="1" dirty="0">
                <a:latin typeface="Arial"/>
                <a:cs typeface="Arial"/>
              </a:rPr>
              <a:t>set </a:t>
            </a:r>
            <a:r>
              <a:rPr sz="1200" b="1" spc="-5" dirty="0">
                <a:latin typeface="Arial"/>
                <a:cs typeface="Arial"/>
              </a:rPr>
              <a:t>up </a:t>
            </a:r>
            <a:r>
              <a:rPr sz="1200" b="1" spc="20" dirty="0">
                <a:latin typeface="Arial"/>
                <a:cs typeface="Arial"/>
              </a:rPr>
              <a:t>the </a:t>
            </a:r>
            <a:r>
              <a:rPr sz="1200" b="1" spc="-5" dirty="0">
                <a:latin typeface="Arial"/>
                <a:cs typeface="Arial"/>
              </a:rPr>
              <a:t>Lift </a:t>
            </a:r>
            <a:r>
              <a:rPr sz="1200" b="1" spc="-20" dirty="0">
                <a:latin typeface="Arial"/>
                <a:cs typeface="Arial"/>
              </a:rPr>
              <a:t>King </a:t>
            </a:r>
            <a:r>
              <a:rPr sz="1200" b="1" spc="-5" dirty="0">
                <a:latin typeface="Arial"/>
                <a:cs typeface="Arial"/>
              </a:rPr>
              <a:t>and </a:t>
            </a:r>
            <a:r>
              <a:rPr sz="1200" b="1" spc="10" dirty="0">
                <a:latin typeface="Arial"/>
                <a:cs typeface="Arial"/>
              </a:rPr>
              <a:t>attach </a:t>
            </a:r>
            <a:r>
              <a:rPr sz="1200" b="1" spc="20" dirty="0">
                <a:latin typeface="Arial"/>
                <a:cs typeface="Arial"/>
              </a:rPr>
              <a:t>the </a:t>
            </a:r>
            <a:r>
              <a:rPr sz="1200" b="1" spc="10" dirty="0">
                <a:latin typeface="Arial"/>
                <a:cs typeface="Arial"/>
              </a:rPr>
              <a:t>5</a:t>
            </a:r>
            <a:r>
              <a:rPr sz="1200" b="1" spc="15" baseline="24305" dirty="0">
                <a:latin typeface="Arial"/>
                <a:cs typeface="Arial"/>
              </a:rPr>
              <a:t>th </a:t>
            </a:r>
            <a:r>
              <a:rPr sz="1200" b="1" spc="10" dirty="0">
                <a:latin typeface="Arial"/>
                <a:cs typeface="Arial"/>
              </a:rPr>
              <a:t>Wheel </a:t>
            </a:r>
            <a:r>
              <a:rPr sz="1200" b="1" dirty="0">
                <a:latin typeface="Arial"/>
                <a:cs typeface="Arial"/>
              </a:rPr>
              <a:t>Attachment? </a:t>
            </a:r>
            <a:r>
              <a:rPr sz="1200" spc="65" dirty="0">
                <a:latin typeface="Arial"/>
                <a:cs typeface="Arial"/>
              </a:rPr>
              <a:t>A </a:t>
            </a:r>
            <a:r>
              <a:rPr sz="1200" spc="35" dirty="0">
                <a:latin typeface="Arial"/>
                <a:cs typeface="Arial"/>
              </a:rPr>
              <a:t>technician </a:t>
            </a:r>
            <a:r>
              <a:rPr sz="1200" spc="20" dirty="0">
                <a:latin typeface="Arial"/>
                <a:cs typeface="Arial"/>
              </a:rPr>
              <a:t>can  set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up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Lift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King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and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5</a:t>
            </a:r>
            <a:r>
              <a:rPr sz="1200" spc="37" baseline="24305" dirty="0">
                <a:latin typeface="Arial"/>
                <a:cs typeface="Arial"/>
              </a:rPr>
              <a:t>th</a:t>
            </a:r>
            <a:r>
              <a:rPr sz="1200" spc="157" baseline="2430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Wheel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Attachment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in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40" dirty="0">
                <a:latin typeface="Arial"/>
                <a:cs typeface="Arial"/>
              </a:rPr>
              <a:t>couple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of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seconds.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Much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quicker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than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getting 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forklift.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76200" marR="140335">
              <a:lnSpc>
                <a:spcPct val="100000"/>
              </a:lnSpc>
            </a:pPr>
            <a:r>
              <a:rPr sz="1200" b="1" spc="-25" dirty="0">
                <a:latin typeface="Arial"/>
                <a:cs typeface="Arial"/>
              </a:rPr>
              <a:t>Can </a:t>
            </a:r>
            <a:r>
              <a:rPr sz="1200" b="1" spc="20" dirty="0">
                <a:latin typeface="Arial"/>
                <a:cs typeface="Arial"/>
              </a:rPr>
              <a:t>the </a:t>
            </a:r>
            <a:r>
              <a:rPr sz="1200" b="1" spc="10" dirty="0">
                <a:latin typeface="Arial"/>
                <a:cs typeface="Arial"/>
              </a:rPr>
              <a:t>5</a:t>
            </a:r>
            <a:r>
              <a:rPr sz="1200" b="1" spc="15" baseline="24305" dirty="0">
                <a:latin typeface="Arial"/>
                <a:cs typeface="Arial"/>
              </a:rPr>
              <a:t>th </a:t>
            </a:r>
            <a:r>
              <a:rPr sz="1200" b="1" spc="25" dirty="0">
                <a:latin typeface="Arial"/>
                <a:cs typeface="Arial"/>
              </a:rPr>
              <a:t>wheel </a:t>
            </a:r>
            <a:r>
              <a:rPr sz="1200" b="1" spc="10" dirty="0">
                <a:latin typeface="Arial"/>
                <a:cs typeface="Arial"/>
              </a:rPr>
              <a:t>plate </a:t>
            </a:r>
            <a:r>
              <a:rPr sz="1200" b="1" spc="-5" dirty="0">
                <a:latin typeface="Arial"/>
                <a:cs typeface="Arial"/>
              </a:rPr>
              <a:t>be </a:t>
            </a:r>
            <a:r>
              <a:rPr sz="1200" b="1" spc="15" dirty="0">
                <a:latin typeface="Arial"/>
                <a:cs typeface="Arial"/>
              </a:rPr>
              <a:t>lowered </a:t>
            </a:r>
            <a:r>
              <a:rPr sz="1200" b="1" spc="30" dirty="0">
                <a:latin typeface="Arial"/>
                <a:cs typeface="Arial"/>
              </a:rPr>
              <a:t>to </a:t>
            </a:r>
            <a:r>
              <a:rPr sz="1200" b="1" spc="20" dirty="0">
                <a:latin typeface="Arial"/>
                <a:cs typeface="Arial"/>
              </a:rPr>
              <a:t>the </a:t>
            </a:r>
            <a:r>
              <a:rPr sz="1200" b="1" spc="-5" dirty="0">
                <a:latin typeface="Arial"/>
                <a:cs typeface="Arial"/>
              </a:rPr>
              <a:t>floor or </a:t>
            </a:r>
            <a:r>
              <a:rPr sz="1200" b="1" spc="-20" dirty="0">
                <a:latin typeface="Arial"/>
                <a:cs typeface="Arial"/>
              </a:rPr>
              <a:t>does </a:t>
            </a:r>
            <a:r>
              <a:rPr sz="1200" b="1" spc="30" dirty="0">
                <a:latin typeface="Arial"/>
                <a:cs typeface="Arial"/>
              </a:rPr>
              <a:t>it </a:t>
            </a:r>
            <a:r>
              <a:rPr sz="1200" b="1" dirty="0">
                <a:latin typeface="Arial"/>
                <a:cs typeface="Arial"/>
              </a:rPr>
              <a:t>have </a:t>
            </a:r>
            <a:r>
              <a:rPr sz="1200" b="1" spc="30" dirty="0">
                <a:latin typeface="Arial"/>
                <a:cs typeface="Arial"/>
              </a:rPr>
              <a:t>to </a:t>
            </a:r>
            <a:r>
              <a:rPr sz="1200" b="1" dirty="0">
                <a:latin typeface="Arial"/>
                <a:cs typeface="Arial"/>
              </a:rPr>
              <a:t>sit </a:t>
            </a:r>
            <a:r>
              <a:rPr sz="1200" b="1" spc="-5" dirty="0">
                <a:latin typeface="Arial"/>
                <a:cs typeface="Arial"/>
              </a:rPr>
              <a:t>on </a:t>
            </a:r>
            <a:r>
              <a:rPr sz="1200" b="1" dirty="0">
                <a:latin typeface="Arial"/>
                <a:cs typeface="Arial"/>
              </a:rPr>
              <a:t>a </a:t>
            </a:r>
            <a:r>
              <a:rPr sz="1200" b="1" spc="-10" dirty="0">
                <a:latin typeface="Arial"/>
                <a:cs typeface="Arial"/>
              </a:rPr>
              <a:t>pallet?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45" dirty="0">
                <a:latin typeface="Arial"/>
                <a:cs typeface="Arial"/>
              </a:rPr>
              <a:t>Lift King </a:t>
            </a:r>
            <a:r>
              <a:rPr sz="1200" spc="80" dirty="0">
                <a:latin typeface="Arial"/>
                <a:cs typeface="Arial"/>
              </a:rPr>
              <a:t>will  </a:t>
            </a:r>
            <a:r>
              <a:rPr sz="1200" spc="65" dirty="0">
                <a:latin typeface="Arial"/>
                <a:cs typeface="Arial"/>
              </a:rPr>
              <a:t>allow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5</a:t>
            </a:r>
            <a:r>
              <a:rPr sz="1200" spc="37" baseline="24305" dirty="0">
                <a:latin typeface="Arial"/>
                <a:cs typeface="Arial"/>
              </a:rPr>
              <a:t>th</a:t>
            </a:r>
            <a:r>
              <a:rPr sz="1200" spc="150" baseline="2430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wheel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plate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to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be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5" dirty="0">
                <a:latin typeface="Arial"/>
                <a:cs typeface="Arial"/>
              </a:rPr>
              <a:t>lowered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to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floor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and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can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be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raised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high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needed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to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remove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it  </a:t>
            </a:r>
            <a:r>
              <a:rPr sz="1200" spc="80" dirty="0">
                <a:latin typeface="Arial"/>
                <a:cs typeface="Arial"/>
              </a:rPr>
              <a:t>from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50" dirty="0">
                <a:latin typeface="Arial"/>
                <a:cs typeface="Arial"/>
              </a:rPr>
              <a:t>freight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truck.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75565" marR="65405">
              <a:lnSpc>
                <a:spcPct val="100000"/>
              </a:lnSpc>
            </a:pPr>
            <a:r>
              <a:rPr sz="1200" b="1" spc="-25" dirty="0">
                <a:latin typeface="Arial"/>
                <a:cs typeface="Arial"/>
              </a:rPr>
              <a:t>Can </a:t>
            </a:r>
            <a:r>
              <a:rPr sz="1200" b="1" spc="20" dirty="0">
                <a:latin typeface="Arial"/>
                <a:cs typeface="Arial"/>
              </a:rPr>
              <a:t>the </a:t>
            </a:r>
            <a:r>
              <a:rPr sz="1200" b="1" spc="-5" dirty="0">
                <a:latin typeface="Arial"/>
                <a:cs typeface="Arial"/>
              </a:rPr>
              <a:t>Lift </a:t>
            </a:r>
            <a:r>
              <a:rPr sz="1200" b="1" spc="-20" dirty="0">
                <a:latin typeface="Arial"/>
                <a:cs typeface="Arial"/>
              </a:rPr>
              <a:t>King </a:t>
            </a:r>
            <a:r>
              <a:rPr sz="1200" b="1" spc="15" dirty="0">
                <a:latin typeface="Arial"/>
                <a:cs typeface="Arial"/>
              </a:rPr>
              <a:t>put </a:t>
            </a:r>
            <a:r>
              <a:rPr sz="1200" b="1" spc="20" dirty="0">
                <a:latin typeface="Arial"/>
                <a:cs typeface="Arial"/>
              </a:rPr>
              <a:t>the </a:t>
            </a:r>
            <a:r>
              <a:rPr sz="1200" b="1" spc="10" dirty="0">
                <a:latin typeface="Arial"/>
                <a:cs typeface="Arial"/>
              </a:rPr>
              <a:t>5</a:t>
            </a:r>
            <a:r>
              <a:rPr sz="1200" b="1" spc="15" baseline="24305" dirty="0">
                <a:latin typeface="Arial"/>
                <a:cs typeface="Arial"/>
              </a:rPr>
              <a:t>th </a:t>
            </a:r>
            <a:r>
              <a:rPr sz="1200" b="1" spc="25" dirty="0">
                <a:latin typeface="Arial"/>
                <a:cs typeface="Arial"/>
              </a:rPr>
              <a:t>wheel </a:t>
            </a:r>
            <a:r>
              <a:rPr sz="1200" b="1" spc="10" dirty="0">
                <a:latin typeface="Arial"/>
                <a:cs typeface="Arial"/>
              </a:rPr>
              <a:t>plate </a:t>
            </a:r>
            <a:r>
              <a:rPr sz="1200" b="1" dirty="0">
                <a:latin typeface="Arial"/>
                <a:cs typeface="Arial"/>
              </a:rPr>
              <a:t>in </a:t>
            </a:r>
            <a:r>
              <a:rPr sz="1200" b="1" spc="20" dirty="0">
                <a:latin typeface="Arial"/>
                <a:cs typeface="Arial"/>
              </a:rPr>
              <a:t>the </a:t>
            </a:r>
            <a:r>
              <a:rPr sz="1200" b="1" dirty="0">
                <a:latin typeface="Arial"/>
                <a:cs typeface="Arial"/>
              </a:rPr>
              <a:t>exact </a:t>
            </a:r>
            <a:r>
              <a:rPr sz="1200" b="1" spc="-5" dirty="0">
                <a:latin typeface="Arial"/>
                <a:cs typeface="Arial"/>
              </a:rPr>
              <a:t>position required </a:t>
            </a:r>
            <a:r>
              <a:rPr sz="1200" b="1" spc="30" dirty="0">
                <a:latin typeface="Arial"/>
                <a:cs typeface="Arial"/>
              </a:rPr>
              <a:t>to </a:t>
            </a:r>
            <a:r>
              <a:rPr sz="1200" b="1" spc="-25" dirty="0">
                <a:latin typeface="Arial"/>
                <a:cs typeface="Arial"/>
              </a:rPr>
              <a:t>secure </a:t>
            </a:r>
            <a:r>
              <a:rPr sz="1200" b="1" spc="30" dirty="0">
                <a:latin typeface="Arial"/>
                <a:cs typeface="Arial"/>
              </a:rPr>
              <a:t>it to </a:t>
            </a:r>
            <a:r>
              <a:rPr sz="1200" b="1" spc="20" dirty="0">
                <a:latin typeface="Arial"/>
                <a:cs typeface="Arial"/>
              </a:rPr>
              <a:t>the </a:t>
            </a:r>
            <a:r>
              <a:rPr sz="1200" b="1" spc="-5" dirty="0">
                <a:latin typeface="Arial"/>
                <a:cs typeface="Arial"/>
              </a:rPr>
              <a:t>truck </a:t>
            </a:r>
            <a:r>
              <a:rPr sz="1200" b="1" spc="10" dirty="0">
                <a:latin typeface="Arial"/>
                <a:cs typeface="Arial"/>
              </a:rPr>
              <a:t>frame  </a:t>
            </a:r>
            <a:r>
              <a:rPr sz="1200" b="1" spc="-5" dirty="0">
                <a:latin typeface="Arial"/>
                <a:cs typeface="Arial"/>
              </a:rPr>
              <a:t>or </a:t>
            </a:r>
            <a:r>
              <a:rPr sz="1200" b="1" spc="30" dirty="0">
                <a:latin typeface="Arial"/>
                <a:cs typeface="Arial"/>
              </a:rPr>
              <a:t>will </a:t>
            </a:r>
            <a:r>
              <a:rPr sz="1200" b="1" dirty="0">
                <a:latin typeface="Arial"/>
                <a:cs typeface="Arial"/>
              </a:rPr>
              <a:t>I need a </a:t>
            </a:r>
            <a:r>
              <a:rPr sz="1200" b="1" spc="-25" dirty="0">
                <a:latin typeface="Arial"/>
                <a:cs typeface="Arial"/>
              </a:rPr>
              <a:t>second </a:t>
            </a:r>
            <a:r>
              <a:rPr sz="1200" b="1" spc="-10" dirty="0">
                <a:latin typeface="Arial"/>
                <a:cs typeface="Arial"/>
              </a:rPr>
              <a:t>technician </a:t>
            </a:r>
            <a:r>
              <a:rPr sz="1200" b="1" spc="30" dirty="0">
                <a:latin typeface="Arial"/>
                <a:cs typeface="Arial"/>
              </a:rPr>
              <a:t>at that </a:t>
            </a:r>
            <a:r>
              <a:rPr sz="1200" b="1" spc="-15" dirty="0">
                <a:latin typeface="Arial"/>
                <a:cs typeface="Arial"/>
              </a:rPr>
              <a:t>point?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45" dirty="0">
                <a:latin typeface="Arial"/>
                <a:cs typeface="Arial"/>
              </a:rPr>
              <a:t>Lift King </a:t>
            </a:r>
            <a:r>
              <a:rPr sz="1200" spc="30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b="1" spc="-5" dirty="0">
                <a:latin typeface="Arial"/>
                <a:cs typeface="Arial"/>
              </a:rPr>
              <a:t>ONE </a:t>
            </a:r>
            <a:r>
              <a:rPr sz="1200" b="1" spc="-30" dirty="0">
                <a:latin typeface="Arial"/>
                <a:cs typeface="Arial"/>
              </a:rPr>
              <a:t>TECH, </a:t>
            </a:r>
            <a:r>
              <a:rPr sz="1200" b="1" spc="-5" dirty="0">
                <a:latin typeface="Arial"/>
                <a:cs typeface="Arial"/>
              </a:rPr>
              <a:t>ONE </a:t>
            </a:r>
            <a:r>
              <a:rPr sz="1200" b="1" spc="-20" dirty="0">
                <a:latin typeface="Arial"/>
                <a:cs typeface="Arial"/>
              </a:rPr>
              <a:t>TOOL </a:t>
            </a:r>
            <a:r>
              <a:rPr sz="1200" spc="45" dirty="0">
                <a:latin typeface="Arial"/>
                <a:cs typeface="Arial"/>
              </a:rPr>
              <a:t>operation  </a:t>
            </a:r>
            <a:r>
              <a:rPr sz="1200" spc="60" dirty="0">
                <a:latin typeface="Arial"/>
                <a:cs typeface="Arial"/>
              </a:rPr>
              <a:t>for </a:t>
            </a:r>
            <a:r>
              <a:rPr sz="1200" spc="40" dirty="0">
                <a:latin typeface="Arial"/>
                <a:cs typeface="Arial"/>
              </a:rPr>
              <a:t>every </a:t>
            </a:r>
            <a:r>
              <a:rPr sz="1200" spc="35" dirty="0">
                <a:latin typeface="Arial"/>
                <a:cs typeface="Arial"/>
              </a:rPr>
              <a:t>attachment.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60" dirty="0">
                <a:latin typeface="Arial"/>
                <a:cs typeface="Arial"/>
              </a:rPr>
              <a:t>winch </a:t>
            </a:r>
            <a:r>
              <a:rPr sz="1200" spc="40" dirty="0">
                <a:latin typeface="Arial"/>
                <a:cs typeface="Arial"/>
              </a:rPr>
              <a:t>and the </a:t>
            </a:r>
            <a:r>
              <a:rPr sz="1200" spc="60" dirty="0">
                <a:latin typeface="Arial"/>
                <a:cs typeface="Arial"/>
              </a:rPr>
              <a:t>turn </a:t>
            </a:r>
            <a:r>
              <a:rPr sz="1200" spc="30" dirty="0">
                <a:latin typeface="Arial"/>
                <a:cs typeface="Arial"/>
              </a:rPr>
              <a:t>buckle </a:t>
            </a:r>
            <a:r>
              <a:rPr sz="1200" spc="80" dirty="0">
                <a:latin typeface="Arial"/>
                <a:cs typeface="Arial"/>
              </a:rPr>
              <a:t>will </a:t>
            </a:r>
            <a:r>
              <a:rPr sz="1200" spc="65" dirty="0">
                <a:latin typeface="Arial"/>
                <a:cs typeface="Arial"/>
              </a:rPr>
              <a:t>allow </a:t>
            </a:r>
            <a:r>
              <a:rPr sz="1200" spc="60" dirty="0">
                <a:latin typeface="Arial"/>
                <a:cs typeface="Arial"/>
              </a:rPr>
              <a:t>for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25" dirty="0">
                <a:latin typeface="Arial"/>
                <a:cs typeface="Arial"/>
              </a:rPr>
              <a:t>precise </a:t>
            </a:r>
            <a:r>
              <a:rPr sz="1200" spc="50" dirty="0">
                <a:latin typeface="Arial"/>
                <a:cs typeface="Arial"/>
              </a:rPr>
              <a:t>adjustment </a:t>
            </a:r>
            <a:r>
              <a:rPr sz="1200" spc="60" dirty="0">
                <a:latin typeface="Arial"/>
                <a:cs typeface="Arial"/>
              </a:rPr>
              <a:t>to </a:t>
            </a:r>
            <a:r>
              <a:rPr sz="1200" spc="55" dirty="0">
                <a:latin typeface="Arial"/>
                <a:cs typeface="Arial"/>
              </a:rPr>
              <a:t>position </a:t>
            </a:r>
            <a:r>
              <a:rPr sz="1200" spc="65" dirty="0">
                <a:latin typeface="Arial"/>
                <a:cs typeface="Arial"/>
              </a:rPr>
              <a:t>it  </a:t>
            </a:r>
            <a:r>
              <a:rPr sz="1200" spc="35" dirty="0">
                <a:latin typeface="Arial"/>
                <a:cs typeface="Arial"/>
              </a:rPr>
              <a:t>exactly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needed.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7583" y="405250"/>
            <a:ext cx="1658111" cy="437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630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C06B9EE-A812-4745-8173-F8F5722369D4}"/>
              </a:ext>
            </a:extLst>
          </p:cNvPr>
          <p:cNvSpPr txBox="1"/>
          <p:nvPr/>
        </p:nvSpPr>
        <p:spPr>
          <a:xfrm>
            <a:off x="3624023" y="4629078"/>
            <a:ext cx="2948305" cy="185166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Light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Duty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1800" u="heavy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https://youtu.be/hXt3vKmL2Y8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5715" algn="ctr">
              <a:lnSpc>
                <a:spcPct val="100000"/>
              </a:lnSpc>
              <a:spcBef>
                <a:spcPts val="1435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Heavy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Duty</a:t>
            </a:r>
            <a:endParaRPr sz="1800" dirty="0">
              <a:latin typeface="Arial"/>
              <a:cs typeface="Arial"/>
            </a:endParaRPr>
          </a:p>
          <a:p>
            <a:pPr marL="6985" algn="ctr">
              <a:lnSpc>
                <a:spcPct val="100000"/>
              </a:lnSpc>
              <a:spcBef>
                <a:spcPts val="700"/>
              </a:spcBef>
            </a:pPr>
            <a:r>
              <a:rPr sz="1800" u="heavy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https://youtu.be/1wGtP5r0VjE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20" y="178307"/>
            <a:ext cx="3915155" cy="2180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314" y="308363"/>
            <a:ext cx="2789555" cy="132842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4860"/>
              </a:lnSpc>
              <a:spcBef>
                <a:spcPts val="710"/>
              </a:spcBef>
            </a:pPr>
            <a:r>
              <a:rPr sz="4500" spc="-170" dirty="0"/>
              <a:t>PROD</a:t>
            </a:r>
            <a:r>
              <a:rPr sz="4500" spc="250" dirty="0"/>
              <a:t>U</a:t>
            </a:r>
            <a:r>
              <a:rPr sz="4500" spc="-90" dirty="0"/>
              <a:t>CT  </a:t>
            </a:r>
            <a:r>
              <a:rPr sz="4500" spc="-65" dirty="0"/>
              <a:t>LINE</a:t>
            </a:r>
            <a:endParaRPr sz="4500"/>
          </a:p>
        </p:txBody>
      </p:sp>
      <p:sp>
        <p:nvSpPr>
          <p:cNvPr id="4" name="object 4"/>
          <p:cNvSpPr/>
          <p:nvPr/>
        </p:nvSpPr>
        <p:spPr>
          <a:xfrm>
            <a:off x="6512052" y="390027"/>
            <a:ext cx="1900435" cy="510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35736" y="1072896"/>
            <a:ext cx="4512310" cy="4620895"/>
            <a:chOff x="935736" y="1072896"/>
            <a:chExt cx="4512310" cy="4620895"/>
          </a:xfrm>
        </p:grpSpPr>
        <p:sp>
          <p:nvSpPr>
            <p:cNvPr id="6" name="object 6"/>
            <p:cNvSpPr/>
            <p:nvPr/>
          </p:nvSpPr>
          <p:spPr>
            <a:xfrm>
              <a:off x="2737116" y="1597153"/>
              <a:ext cx="1310581" cy="1109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5736" y="4209288"/>
              <a:ext cx="1310627" cy="7116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0476" y="3081020"/>
              <a:ext cx="1035393" cy="7538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63496" y="3328416"/>
              <a:ext cx="1710014" cy="12832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9008" y="2292096"/>
              <a:ext cx="1017828" cy="7680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90772" y="2141220"/>
              <a:ext cx="1336547" cy="10012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08773" y="4896581"/>
              <a:ext cx="2232707" cy="7970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03676" y="3308603"/>
              <a:ext cx="1749552" cy="13121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08716" y="1072896"/>
              <a:ext cx="1339031" cy="10012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520333" y="1520473"/>
            <a:ext cx="2867025" cy="35052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434"/>
              </a:spcBef>
              <a:buChar char="•"/>
              <a:tabLst>
                <a:tab pos="185420" algn="l"/>
              </a:tabLst>
            </a:pPr>
            <a:r>
              <a:rPr sz="1350" spc="55" dirty="0">
                <a:latin typeface="Arial"/>
                <a:cs typeface="Arial"/>
              </a:rPr>
              <a:t>Lift King </a:t>
            </a:r>
            <a:r>
              <a:rPr sz="1350" dirty="0">
                <a:latin typeface="Arial"/>
                <a:cs typeface="Arial"/>
              </a:rPr>
              <a:t>- </a:t>
            </a:r>
            <a:r>
              <a:rPr sz="1350" spc="75" dirty="0">
                <a:latin typeface="Arial"/>
                <a:cs typeface="Arial"/>
              </a:rPr>
              <a:t>Main</a:t>
            </a:r>
            <a:r>
              <a:rPr sz="1350" spc="-17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Component</a:t>
            </a:r>
            <a:endParaRPr sz="13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34"/>
              </a:spcBef>
              <a:buChar char="•"/>
              <a:tabLst>
                <a:tab pos="185420" algn="l"/>
              </a:tabLst>
            </a:pPr>
            <a:r>
              <a:rPr sz="1350" spc="50" dirty="0">
                <a:latin typeface="Arial"/>
                <a:cs typeface="Arial"/>
              </a:rPr>
              <a:t>Box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Attachment</a:t>
            </a:r>
            <a:endParaRPr sz="13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45"/>
              </a:spcBef>
              <a:buChar char="•"/>
              <a:tabLst>
                <a:tab pos="185420" algn="l"/>
              </a:tabLst>
            </a:pPr>
            <a:r>
              <a:rPr sz="1350" spc="50" dirty="0">
                <a:latin typeface="Arial"/>
                <a:cs typeface="Arial"/>
              </a:rPr>
              <a:t>Bushing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Kit</a:t>
            </a:r>
            <a:endParaRPr sz="13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35"/>
              </a:spcBef>
              <a:buChar char="•"/>
              <a:tabLst>
                <a:tab pos="185420" algn="l"/>
              </a:tabLst>
            </a:pPr>
            <a:r>
              <a:rPr sz="1350" spc="35" dirty="0">
                <a:latin typeface="Arial"/>
                <a:cs typeface="Arial"/>
              </a:rPr>
              <a:t>Stabilizer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25" dirty="0">
                <a:latin typeface="Arial"/>
                <a:cs typeface="Arial"/>
              </a:rPr>
              <a:t>Bar</a:t>
            </a:r>
            <a:endParaRPr sz="13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35"/>
              </a:spcBef>
              <a:buChar char="•"/>
              <a:tabLst>
                <a:tab pos="185420" algn="l"/>
              </a:tabLst>
            </a:pPr>
            <a:r>
              <a:rPr sz="1350" spc="35" dirty="0">
                <a:latin typeface="Arial"/>
                <a:cs typeface="Arial"/>
              </a:rPr>
              <a:t>Stabilizer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25" dirty="0">
                <a:latin typeface="Arial"/>
                <a:cs typeface="Arial"/>
              </a:rPr>
              <a:t>Carriage</a:t>
            </a:r>
            <a:endParaRPr sz="13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35"/>
              </a:spcBef>
              <a:buChar char="•"/>
              <a:tabLst>
                <a:tab pos="185420" algn="l"/>
              </a:tabLst>
            </a:pPr>
            <a:r>
              <a:rPr sz="1350" spc="50" dirty="0">
                <a:latin typeface="Arial"/>
                <a:cs typeface="Arial"/>
              </a:rPr>
              <a:t>Box</a:t>
            </a:r>
            <a:r>
              <a:rPr sz="1350" spc="-90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Dolly</a:t>
            </a:r>
            <a:endParaRPr sz="13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35"/>
              </a:spcBef>
              <a:buChar char="•"/>
              <a:tabLst>
                <a:tab pos="185420" algn="l"/>
              </a:tabLst>
            </a:pPr>
            <a:r>
              <a:rPr sz="1350" spc="50" dirty="0">
                <a:latin typeface="Arial"/>
                <a:cs typeface="Arial"/>
              </a:rPr>
              <a:t>Tilt</a:t>
            </a:r>
            <a:r>
              <a:rPr sz="1350" spc="-65" dirty="0">
                <a:latin typeface="Arial"/>
                <a:cs typeface="Arial"/>
              </a:rPr>
              <a:t> </a:t>
            </a:r>
            <a:r>
              <a:rPr sz="1350" spc="70" dirty="0">
                <a:latin typeface="Arial"/>
                <a:cs typeface="Arial"/>
              </a:rPr>
              <a:t>Boom</a:t>
            </a:r>
            <a:endParaRPr sz="13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35"/>
              </a:spcBef>
              <a:buChar char="•"/>
              <a:tabLst>
                <a:tab pos="185420" algn="l"/>
              </a:tabLst>
            </a:pPr>
            <a:r>
              <a:rPr sz="1350" spc="50" dirty="0">
                <a:latin typeface="Arial"/>
                <a:cs typeface="Arial"/>
              </a:rPr>
              <a:t>Topper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Attachment</a:t>
            </a:r>
            <a:endParaRPr sz="13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50"/>
              </a:spcBef>
              <a:buChar char="•"/>
              <a:tabLst>
                <a:tab pos="185420" algn="l"/>
              </a:tabLst>
            </a:pPr>
            <a:r>
              <a:rPr sz="1350" spc="25" dirty="0">
                <a:latin typeface="Arial"/>
                <a:cs typeface="Arial"/>
              </a:rPr>
              <a:t>Fender </a:t>
            </a:r>
            <a:r>
              <a:rPr sz="1350" spc="30" dirty="0">
                <a:latin typeface="Arial"/>
                <a:cs typeface="Arial"/>
              </a:rPr>
              <a:t>Paint</a:t>
            </a:r>
            <a:r>
              <a:rPr sz="1350" spc="-75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Stand</a:t>
            </a:r>
            <a:endParaRPr sz="13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35"/>
              </a:spcBef>
              <a:buChar char="•"/>
              <a:tabLst>
                <a:tab pos="185420" algn="l"/>
              </a:tabLst>
            </a:pPr>
            <a:r>
              <a:rPr sz="1350" spc="30" dirty="0">
                <a:latin typeface="Arial"/>
                <a:cs typeface="Arial"/>
              </a:rPr>
              <a:t>Vehicle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Dolly</a:t>
            </a:r>
            <a:endParaRPr sz="13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35"/>
              </a:spcBef>
              <a:buChar char="•"/>
              <a:tabLst>
                <a:tab pos="185420" algn="l"/>
              </a:tabLst>
            </a:pPr>
            <a:r>
              <a:rPr sz="1350" spc="55" dirty="0">
                <a:latin typeface="Arial"/>
                <a:cs typeface="Arial"/>
              </a:rPr>
              <a:t>Semi Hood</a:t>
            </a:r>
            <a:r>
              <a:rPr sz="1350" spc="-100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Attachment</a:t>
            </a:r>
            <a:endParaRPr sz="13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35"/>
              </a:spcBef>
              <a:buChar char="•"/>
              <a:tabLst>
                <a:tab pos="185420" algn="l"/>
              </a:tabLst>
            </a:pPr>
            <a:r>
              <a:rPr sz="1350" spc="55" dirty="0">
                <a:latin typeface="Arial"/>
                <a:cs typeface="Arial"/>
              </a:rPr>
              <a:t>Semi Hood</a:t>
            </a:r>
            <a:r>
              <a:rPr sz="1350" spc="-100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Dolly</a:t>
            </a:r>
            <a:endParaRPr sz="13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35"/>
              </a:spcBef>
              <a:buChar char="•"/>
              <a:tabLst>
                <a:tab pos="185420" algn="l"/>
              </a:tabLst>
            </a:pPr>
            <a:r>
              <a:rPr sz="1350" spc="45" dirty="0">
                <a:latin typeface="Arial"/>
                <a:cs typeface="Arial"/>
              </a:rPr>
              <a:t>Fifth Wheel</a:t>
            </a:r>
            <a:r>
              <a:rPr sz="1350" spc="-105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Attachment</a:t>
            </a:r>
            <a:endParaRPr sz="13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35"/>
              </a:spcBef>
              <a:buChar char="•"/>
              <a:tabLst>
                <a:tab pos="185420" algn="l"/>
              </a:tabLst>
            </a:pPr>
            <a:r>
              <a:rPr sz="1350" spc="55" dirty="0">
                <a:latin typeface="Arial"/>
                <a:cs typeface="Arial"/>
              </a:rPr>
              <a:t>Door </a:t>
            </a:r>
            <a:r>
              <a:rPr sz="1350" spc="60" dirty="0">
                <a:latin typeface="Arial"/>
                <a:cs typeface="Arial"/>
              </a:rPr>
              <a:t>Attachment </a:t>
            </a:r>
            <a:r>
              <a:rPr sz="1350" spc="50" dirty="0">
                <a:latin typeface="Arial"/>
                <a:cs typeface="Arial"/>
              </a:rPr>
              <a:t>(Coming</a:t>
            </a:r>
            <a:r>
              <a:rPr sz="1350" spc="-225" dirty="0">
                <a:latin typeface="Arial"/>
                <a:cs typeface="Arial"/>
              </a:rPr>
              <a:t> </a:t>
            </a:r>
            <a:r>
              <a:rPr sz="1350" spc="45" dirty="0">
                <a:latin typeface="Arial"/>
                <a:cs typeface="Arial"/>
              </a:rPr>
              <a:t>Soon)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67037" y="6150519"/>
            <a:ext cx="399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0" dirty="0">
                <a:solidFill>
                  <a:srgbClr val="92D050"/>
                </a:solidFill>
                <a:latin typeface="Arial"/>
                <a:cs typeface="Arial"/>
              </a:rPr>
              <a:t>“We're </a:t>
            </a:r>
            <a:r>
              <a:rPr sz="1800" spc="70" dirty="0">
                <a:solidFill>
                  <a:srgbClr val="92D050"/>
                </a:solidFill>
                <a:latin typeface="Arial"/>
                <a:cs typeface="Arial"/>
              </a:rPr>
              <a:t>Your </a:t>
            </a:r>
            <a:r>
              <a:rPr sz="1800" spc="35" dirty="0">
                <a:solidFill>
                  <a:srgbClr val="92D050"/>
                </a:solidFill>
                <a:latin typeface="Arial"/>
                <a:cs typeface="Arial"/>
              </a:rPr>
              <a:t>Partner </a:t>
            </a:r>
            <a:r>
              <a:rPr sz="1800" spc="45" dirty="0">
                <a:solidFill>
                  <a:srgbClr val="92D050"/>
                </a:solidFill>
                <a:latin typeface="Arial"/>
                <a:cs typeface="Arial"/>
              </a:rPr>
              <a:t>In</a:t>
            </a:r>
            <a:r>
              <a:rPr sz="1800" spc="-2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92D050"/>
                </a:solidFill>
                <a:latin typeface="Arial"/>
                <a:cs typeface="Arial"/>
              </a:rPr>
              <a:t>Profitability.”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4234" y="622801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604" y="1298447"/>
            <a:ext cx="4105655" cy="1507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9488" y="1429074"/>
            <a:ext cx="31388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130" dirty="0">
                <a:latin typeface="Arial"/>
                <a:cs typeface="Arial"/>
              </a:rPr>
              <a:t>PACKAGES</a:t>
            </a:r>
            <a:endParaRPr sz="4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9188" y="2755265"/>
            <a:ext cx="27178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00"/>
              </a:spcBef>
              <a:buSzPct val="95238"/>
              <a:buFont typeface="Wingdings"/>
              <a:buChar char=""/>
              <a:tabLst>
                <a:tab pos="227965" algn="l"/>
              </a:tabLst>
            </a:pPr>
            <a:r>
              <a:rPr sz="2100" b="1" spc="-5" dirty="0">
                <a:latin typeface="Arial"/>
                <a:cs typeface="Arial"/>
              </a:rPr>
              <a:t>Lift </a:t>
            </a:r>
            <a:r>
              <a:rPr sz="2100" b="1" spc="-30" dirty="0">
                <a:latin typeface="Arial"/>
                <a:cs typeface="Arial"/>
              </a:rPr>
              <a:t>King </a:t>
            </a:r>
            <a:r>
              <a:rPr sz="2100" b="1" spc="-5" dirty="0">
                <a:latin typeface="Arial"/>
                <a:cs typeface="Arial"/>
              </a:rPr>
              <a:t>Light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spc="25" dirty="0">
                <a:latin typeface="Arial"/>
                <a:cs typeface="Arial"/>
              </a:rPr>
              <a:t>Duty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5278" y="1246543"/>
            <a:ext cx="28479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00"/>
              </a:spcBef>
              <a:buSzPct val="95238"/>
              <a:buFont typeface="Wingdings"/>
              <a:buChar char=""/>
              <a:tabLst>
                <a:tab pos="227965" algn="l"/>
              </a:tabLst>
            </a:pPr>
            <a:r>
              <a:rPr sz="2100" b="1" spc="-5" dirty="0">
                <a:latin typeface="Arial"/>
                <a:cs typeface="Arial"/>
              </a:rPr>
              <a:t>Lift </a:t>
            </a:r>
            <a:r>
              <a:rPr sz="2100" b="1" spc="-30" dirty="0">
                <a:latin typeface="Arial"/>
                <a:cs typeface="Arial"/>
              </a:rPr>
              <a:t>King </a:t>
            </a:r>
            <a:r>
              <a:rPr sz="2100" b="1" spc="-5" dirty="0">
                <a:latin typeface="Arial"/>
                <a:cs typeface="Arial"/>
              </a:rPr>
              <a:t>Heavy</a:t>
            </a:r>
            <a:r>
              <a:rPr sz="2100" b="1" spc="-30" dirty="0">
                <a:latin typeface="Arial"/>
                <a:cs typeface="Arial"/>
              </a:rPr>
              <a:t> </a:t>
            </a:r>
            <a:r>
              <a:rPr sz="2100" b="1" spc="25" dirty="0">
                <a:latin typeface="Arial"/>
                <a:cs typeface="Arial"/>
              </a:rPr>
              <a:t>Duty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9289" y="4344530"/>
            <a:ext cx="23025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00"/>
              </a:spcBef>
              <a:buSzPct val="95238"/>
              <a:buFont typeface="Wingdings"/>
              <a:buChar char=""/>
              <a:tabLst>
                <a:tab pos="227965" algn="l"/>
              </a:tabLst>
            </a:pPr>
            <a:r>
              <a:rPr sz="2100" b="1" spc="-5" dirty="0">
                <a:latin typeface="Arial"/>
                <a:cs typeface="Arial"/>
              </a:rPr>
              <a:t>Lift </a:t>
            </a:r>
            <a:r>
              <a:rPr sz="2100" b="1" spc="-30" dirty="0">
                <a:latin typeface="Arial"/>
                <a:cs typeface="Arial"/>
              </a:rPr>
              <a:t>King</a:t>
            </a:r>
            <a:r>
              <a:rPr sz="2100" b="1" spc="-5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Combo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0327" y="5663058"/>
            <a:ext cx="1752599" cy="486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75839" y="4781716"/>
            <a:ext cx="2821328" cy="1366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4060" y="3230879"/>
            <a:ext cx="2828759" cy="1421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77884" y="1758638"/>
            <a:ext cx="2112898" cy="1689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3664" y="6466718"/>
            <a:ext cx="273050" cy="3530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425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4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7EB0BB-127D-4D03-8B67-805AB20559C2}"/>
              </a:ext>
            </a:extLst>
          </p:cNvPr>
          <p:cNvSpPr txBox="1"/>
          <p:nvPr/>
        </p:nvSpPr>
        <p:spPr>
          <a:xfrm>
            <a:off x="1065028" y="4781716"/>
            <a:ext cx="3450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Perfect for Collision Shops, Service</a:t>
            </a:r>
          </a:p>
          <a:p>
            <a:pPr algn="ctr"/>
            <a:r>
              <a:rPr lang="en-US" sz="1600" dirty="0"/>
              <a:t>Departments and Restoration Facilities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E12255-6C60-434D-817D-E8C4C764CCCC}"/>
              </a:ext>
            </a:extLst>
          </p:cNvPr>
          <p:cNvSpPr txBox="1"/>
          <p:nvPr/>
        </p:nvSpPr>
        <p:spPr>
          <a:xfrm>
            <a:off x="4803103" y="3429000"/>
            <a:ext cx="405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Perfect for Heavy Duty Collision Shops, Service</a:t>
            </a:r>
          </a:p>
          <a:p>
            <a:pPr algn="ctr"/>
            <a:r>
              <a:rPr lang="en-US" sz="1600" dirty="0"/>
              <a:t>Departments and Restoration Facilities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244" y="556259"/>
            <a:ext cx="4968239" cy="102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9564" y="628943"/>
            <a:ext cx="31883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/>
              <a:t>Light </a:t>
            </a:r>
            <a:r>
              <a:rPr sz="2700" spc="30" dirty="0"/>
              <a:t>Duty</a:t>
            </a:r>
            <a:r>
              <a:rPr sz="2700" spc="-20" dirty="0"/>
              <a:t> </a:t>
            </a:r>
            <a:r>
              <a:rPr sz="2700" spc="-50" dirty="0"/>
              <a:t>Package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1826074" y="1455536"/>
            <a:ext cx="623887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b="1" spc="40" dirty="0">
                <a:latin typeface="Arial"/>
                <a:cs typeface="Arial"/>
              </a:rPr>
              <a:t>What </a:t>
            </a:r>
            <a:r>
              <a:rPr sz="1500" b="1" spc="-50" dirty="0">
                <a:latin typeface="Arial"/>
                <a:cs typeface="Arial"/>
              </a:rPr>
              <a:t>is </a:t>
            </a:r>
            <a:r>
              <a:rPr sz="1500" b="1" spc="-35" dirty="0">
                <a:latin typeface="Arial"/>
                <a:cs typeface="Arial"/>
              </a:rPr>
              <a:t>it? </a:t>
            </a:r>
            <a:r>
              <a:rPr sz="1350" spc="25" dirty="0">
                <a:latin typeface="Arial"/>
                <a:cs typeface="Arial"/>
              </a:rPr>
              <a:t>The </a:t>
            </a:r>
            <a:r>
              <a:rPr sz="1350" spc="55" dirty="0">
                <a:latin typeface="Arial"/>
                <a:cs typeface="Arial"/>
              </a:rPr>
              <a:t>Lift King Light Duty </a:t>
            </a:r>
            <a:r>
              <a:rPr sz="1350" spc="-5" dirty="0">
                <a:latin typeface="Arial"/>
                <a:cs typeface="Arial"/>
              </a:rPr>
              <a:t>Package </a:t>
            </a:r>
            <a:r>
              <a:rPr sz="1350" spc="45" dirty="0">
                <a:latin typeface="Arial"/>
                <a:cs typeface="Arial"/>
              </a:rPr>
              <a:t>contains </a:t>
            </a:r>
            <a:r>
              <a:rPr sz="1350" spc="55" dirty="0">
                <a:latin typeface="Arial"/>
                <a:cs typeface="Arial"/>
              </a:rPr>
              <a:t>everything </a:t>
            </a:r>
            <a:r>
              <a:rPr sz="1350" spc="20" dirty="0">
                <a:latin typeface="Arial"/>
                <a:cs typeface="Arial"/>
              </a:rPr>
              <a:t>necessary  </a:t>
            </a:r>
            <a:r>
              <a:rPr sz="1350" spc="75" dirty="0">
                <a:latin typeface="Arial"/>
                <a:cs typeface="Arial"/>
              </a:rPr>
              <a:t>to </a:t>
            </a:r>
            <a:r>
              <a:rPr sz="1350" spc="55" dirty="0">
                <a:latin typeface="Arial"/>
                <a:cs typeface="Arial"/>
              </a:rPr>
              <a:t>remove </a:t>
            </a:r>
            <a:r>
              <a:rPr sz="1350" spc="45" dirty="0">
                <a:latin typeface="Arial"/>
                <a:cs typeface="Arial"/>
              </a:rPr>
              <a:t>and </a:t>
            </a:r>
            <a:r>
              <a:rPr sz="1350" spc="50" dirty="0">
                <a:latin typeface="Arial"/>
                <a:cs typeface="Arial"/>
              </a:rPr>
              <a:t>install pickup </a:t>
            </a:r>
            <a:r>
              <a:rPr sz="1350" spc="35" dirty="0">
                <a:latin typeface="Arial"/>
                <a:cs typeface="Arial"/>
              </a:rPr>
              <a:t>beds </a:t>
            </a:r>
            <a:r>
              <a:rPr sz="1350" spc="90" dirty="0">
                <a:latin typeface="Arial"/>
                <a:cs typeface="Arial"/>
              </a:rPr>
              <a:t>with </a:t>
            </a:r>
            <a:r>
              <a:rPr sz="1350" spc="70" dirty="0">
                <a:latin typeface="Arial"/>
                <a:cs typeface="Arial"/>
              </a:rPr>
              <a:t>only </a:t>
            </a:r>
            <a:r>
              <a:rPr sz="1350" spc="45" dirty="0">
                <a:latin typeface="Arial"/>
                <a:cs typeface="Arial"/>
              </a:rPr>
              <a:t>one </a:t>
            </a:r>
            <a:r>
              <a:rPr sz="1350" spc="50" dirty="0">
                <a:latin typeface="Arial"/>
                <a:cs typeface="Arial"/>
              </a:rPr>
              <a:t>operator </a:t>
            </a:r>
            <a:r>
              <a:rPr sz="1350" spc="70" dirty="0">
                <a:latin typeface="Arial"/>
                <a:cs typeface="Arial"/>
              </a:rPr>
              <a:t>in </a:t>
            </a:r>
            <a:r>
              <a:rPr sz="1350" dirty="0">
                <a:latin typeface="Arial"/>
                <a:cs typeface="Arial"/>
              </a:rPr>
              <a:t>a </a:t>
            </a:r>
            <a:r>
              <a:rPr sz="1350" spc="60" dirty="0">
                <a:latin typeface="Arial"/>
                <a:cs typeface="Arial"/>
              </a:rPr>
              <a:t>matter </a:t>
            </a:r>
            <a:r>
              <a:rPr sz="1350" spc="75" dirty="0">
                <a:latin typeface="Arial"/>
                <a:cs typeface="Arial"/>
              </a:rPr>
              <a:t>of  </a:t>
            </a:r>
            <a:r>
              <a:rPr sz="1350" spc="70" dirty="0">
                <a:latin typeface="Arial"/>
                <a:cs typeface="Arial"/>
              </a:rPr>
              <a:t>minutes! </a:t>
            </a:r>
            <a:r>
              <a:rPr sz="1350" spc="50" dirty="0">
                <a:latin typeface="Arial"/>
                <a:cs typeface="Arial"/>
              </a:rPr>
              <a:t>Our Lift </a:t>
            </a:r>
            <a:r>
              <a:rPr sz="1350" spc="55" dirty="0">
                <a:latin typeface="Arial"/>
                <a:cs typeface="Arial"/>
              </a:rPr>
              <a:t>King </a:t>
            </a:r>
            <a:r>
              <a:rPr sz="1350" spc="30" dirty="0">
                <a:latin typeface="Arial"/>
                <a:cs typeface="Arial"/>
              </a:rPr>
              <a:t>makes </a:t>
            </a:r>
            <a:r>
              <a:rPr sz="1350" spc="45" dirty="0">
                <a:latin typeface="Arial"/>
                <a:cs typeface="Arial"/>
              </a:rPr>
              <a:t>taking </a:t>
            </a:r>
            <a:r>
              <a:rPr sz="1350" spc="50" dirty="0">
                <a:latin typeface="Arial"/>
                <a:cs typeface="Arial"/>
              </a:rPr>
              <a:t>any </a:t>
            </a:r>
            <a:r>
              <a:rPr sz="1350" spc="20" dirty="0">
                <a:latin typeface="Arial"/>
                <a:cs typeface="Arial"/>
              </a:rPr>
              <a:t>OEM </a:t>
            </a:r>
            <a:r>
              <a:rPr sz="1350" spc="50" dirty="0">
                <a:latin typeface="Arial"/>
                <a:cs typeface="Arial"/>
              </a:rPr>
              <a:t>pickup bed </a:t>
            </a:r>
            <a:r>
              <a:rPr sz="1350" spc="70" dirty="0">
                <a:latin typeface="Arial"/>
                <a:cs typeface="Arial"/>
              </a:rPr>
              <a:t>off </a:t>
            </a:r>
            <a:r>
              <a:rPr sz="1350" spc="35" dirty="0">
                <a:latin typeface="Arial"/>
                <a:cs typeface="Arial"/>
              </a:rPr>
              <a:t>safely </a:t>
            </a:r>
            <a:r>
              <a:rPr sz="1350" spc="40" dirty="0">
                <a:latin typeface="Arial"/>
                <a:cs typeface="Arial"/>
              </a:rPr>
              <a:t>and  </a:t>
            </a:r>
            <a:r>
              <a:rPr sz="1350" spc="50" dirty="0">
                <a:latin typeface="Arial"/>
                <a:cs typeface="Arial"/>
              </a:rPr>
              <a:t>quickly and </a:t>
            </a:r>
            <a:r>
              <a:rPr sz="1350" spc="60" dirty="0">
                <a:latin typeface="Arial"/>
                <a:cs typeface="Arial"/>
              </a:rPr>
              <a:t>allows </a:t>
            </a:r>
            <a:r>
              <a:rPr sz="1350" spc="50" dirty="0">
                <a:latin typeface="Arial"/>
                <a:cs typeface="Arial"/>
              </a:rPr>
              <a:t>the </a:t>
            </a:r>
            <a:r>
              <a:rPr sz="1350" spc="60" dirty="0">
                <a:latin typeface="Arial"/>
                <a:cs typeface="Arial"/>
              </a:rPr>
              <a:t>other </a:t>
            </a:r>
            <a:r>
              <a:rPr sz="1350" spc="35" dirty="0">
                <a:latin typeface="Arial"/>
                <a:cs typeface="Arial"/>
              </a:rPr>
              <a:t>technicians </a:t>
            </a:r>
            <a:r>
              <a:rPr sz="1350" spc="75" dirty="0">
                <a:latin typeface="Arial"/>
                <a:cs typeface="Arial"/>
              </a:rPr>
              <a:t>to </a:t>
            </a:r>
            <a:r>
              <a:rPr sz="1350" spc="35" dirty="0">
                <a:latin typeface="Arial"/>
                <a:cs typeface="Arial"/>
              </a:rPr>
              <a:t>stay focused </a:t>
            </a:r>
            <a:r>
              <a:rPr sz="1350" spc="75" dirty="0">
                <a:latin typeface="Arial"/>
                <a:cs typeface="Arial"/>
              </a:rPr>
              <a:t>on </a:t>
            </a:r>
            <a:r>
              <a:rPr sz="1350" spc="60" dirty="0">
                <a:latin typeface="Arial"/>
                <a:cs typeface="Arial"/>
              </a:rPr>
              <a:t>their </a:t>
            </a:r>
            <a:r>
              <a:rPr sz="1350" spc="70" dirty="0">
                <a:latin typeface="Arial"/>
                <a:cs typeface="Arial"/>
              </a:rPr>
              <a:t>job </a:t>
            </a:r>
            <a:r>
              <a:rPr sz="1350" spc="-5" dirty="0">
                <a:latin typeface="Arial"/>
                <a:cs typeface="Arial"/>
              </a:rPr>
              <a:t>as </a:t>
            </a:r>
            <a:r>
              <a:rPr sz="1350" spc="60" dirty="0">
                <a:latin typeface="Arial"/>
                <a:cs typeface="Arial"/>
              </a:rPr>
              <a:t>no  </a:t>
            </a:r>
            <a:r>
              <a:rPr sz="1350" spc="55" dirty="0">
                <a:latin typeface="Arial"/>
                <a:cs typeface="Arial"/>
              </a:rPr>
              <a:t>help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is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35" dirty="0">
                <a:latin typeface="Arial"/>
                <a:cs typeface="Arial"/>
              </a:rPr>
              <a:t>needed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75" dirty="0">
                <a:latin typeface="Arial"/>
                <a:cs typeface="Arial"/>
              </a:rPr>
              <a:t>when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60" dirty="0">
                <a:latin typeface="Arial"/>
                <a:cs typeface="Arial"/>
              </a:rPr>
              <a:t>using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55" dirty="0">
                <a:latin typeface="Arial"/>
                <a:cs typeface="Arial"/>
              </a:rPr>
              <a:t>Lift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40" dirty="0">
                <a:latin typeface="Arial"/>
                <a:cs typeface="Arial"/>
              </a:rPr>
              <a:t>King.</a:t>
            </a:r>
            <a:r>
              <a:rPr lang="en-US" sz="1350" spc="40" dirty="0">
                <a:latin typeface="Arial"/>
                <a:cs typeface="Arial"/>
              </a:rPr>
              <a:t> The Light Duty Package includes everything needed to remove and install a pick-up bed of any size including dually beds.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0320" y="3280356"/>
            <a:ext cx="3034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BDA"/>
                </a:solidFill>
                <a:latin typeface="Arial"/>
                <a:cs typeface="Arial"/>
              </a:rPr>
              <a:t>One </a:t>
            </a:r>
            <a:r>
              <a:rPr sz="2400" b="1" spc="-40" dirty="0">
                <a:solidFill>
                  <a:srgbClr val="001BDA"/>
                </a:solidFill>
                <a:latin typeface="Arial"/>
                <a:cs typeface="Arial"/>
              </a:rPr>
              <a:t>Tech </a:t>
            </a:r>
            <a:r>
              <a:rPr sz="2400" b="1" spc="-135" dirty="0">
                <a:solidFill>
                  <a:srgbClr val="001BDA"/>
                </a:solidFill>
                <a:latin typeface="Arial"/>
                <a:cs typeface="Arial"/>
              </a:rPr>
              <a:t>– </a:t>
            </a:r>
            <a:r>
              <a:rPr sz="2400" b="1" dirty="0">
                <a:solidFill>
                  <a:srgbClr val="001BDA"/>
                </a:solidFill>
                <a:latin typeface="Arial"/>
                <a:cs typeface="Arial"/>
              </a:rPr>
              <a:t>One</a:t>
            </a:r>
            <a:r>
              <a:rPr sz="2400" b="1" spc="50" dirty="0">
                <a:solidFill>
                  <a:srgbClr val="001BD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BDA"/>
                </a:solidFill>
                <a:latin typeface="Arial"/>
                <a:cs typeface="Arial"/>
              </a:rPr>
              <a:t>Tool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39053" y="3577644"/>
            <a:ext cx="3577718" cy="2250756"/>
            <a:chOff x="2740151" y="3601211"/>
            <a:chExt cx="3077210" cy="1755775"/>
          </a:xfrm>
        </p:grpSpPr>
        <p:sp>
          <p:nvSpPr>
            <p:cNvPr id="7" name="object 7"/>
            <p:cNvSpPr/>
            <p:nvPr/>
          </p:nvSpPr>
          <p:spPr>
            <a:xfrm>
              <a:off x="4192523" y="3680459"/>
              <a:ext cx="1624687" cy="16337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0151" y="3601211"/>
              <a:ext cx="1847062" cy="12648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4744" y="4712208"/>
              <a:ext cx="855395" cy="6446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0836" y="4788408"/>
              <a:ext cx="753299" cy="5683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170432" y="5793925"/>
            <a:ext cx="2048255" cy="509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3664" y="6466718"/>
            <a:ext cx="273050" cy="3530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425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5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7BEA863C-4A12-4E46-9DC0-F9B2181D13C4}"/>
              </a:ext>
            </a:extLst>
          </p:cNvPr>
          <p:cNvSpPr/>
          <p:nvPr/>
        </p:nvSpPr>
        <p:spPr>
          <a:xfrm>
            <a:off x="6781800" y="3301081"/>
            <a:ext cx="1972055" cy="14767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35229685-CAF6-4766-B6B7-50BAE95DB50F}"/>
              </a:ext>
            </a:extLst>
          </p:cNvPr>
          <p:cNvSpPr/>
          <p:nvPr/>
        </p:nvSpPr>
        <p:spPr>
          <a:xfrm>
            <a:off x="895105" y="4110578"/>
            <a:ext cx="1973567" cy="11048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8791" y="1453896"/>
            <a:ext cx="5015567" cy="3980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6488" y="2994464"/>
            <a:ext cx="1950719" cy="1364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5292" y="237743"/>
            <a:ext cx="7188707" cy="947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73960" y="300535"/>
            <a:ext cx="4546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Secondary </a:t>
            </a:r>
            <a:r>
              <a:rPr sz="2400" spc="-40" dirty="0"/>
              <a:t>Rear </a:t>
            </a:r>
            <a:r>
              <a:rPr sz="2400" spc="75" dirty="0"/>
              <a:t>Mount</a:t>
            </a:r>
            <a:r>
              <a:rPr sz="2400" spc="25" dirty="0"/>
              <a:t> </a:t>
            </a:r>
            <a:r>
              <a:rPr sz="2400" spc="-5" dirty="0"/>
              <a:t>Feature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861815" y="6194903"/>
            <a:ext cx="1414259" cy="388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2000" y="6342454"/>
            <a:ext cx="323850" cy="43180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45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6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8621" y="987506"/>
            <a:ext cx="6414135" cy="5302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b="1" spc="30" dirty="0">
                <a:latin typeface="Arial"/>
                <a:cs typeface="Arial"/>
              </a:rPr>
              <a:t>Who </a:t>
            </a:r>
            <a:r>
              <a:rPr sz="1800" b="1" spc="-55" dirty="0">
                <a:latin typeface="Arial"/>
                <a:cs typeface="Arial"/>
              </a:rPr>
              <a:t>is </a:t>
            </a:r>
            <a:r>
              <a:rPr sz="1800" b="1" spc="30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competition? </a:t>
            </a:r>
            <a:r>
              <a:rPr sz="1500" spc="45" dirty="0">
                <a:latin typeface="Arial"/>
                <a:cs typeface="Arial"/>
              </a:rPr>
              <a:t>Forklift, </a:t>
            </a:r>
            <a:r>
              <a:rPr sz="1500" spc="80" dirty="0">
                <a:latin typeface="Arial"/>
                <a:cs typeface="Arial"/>
              </a:rPr>
              <a:t>four </a:t>
            </a:r>
            <a:r>
              <a:rPr sz="1500" spc="40" dirty="0">
                <a:latin typeface="Arial"/>
                <a:cs typeface="Arial"/>
              </a:rPr>
              <a:t>technicians, </a:t>
            </a:r>
            <a:r>
              <a:rPr sz="1500" spc="50" dirty="0">
                <a:latin typeface="Arial"/>
                <a:cs typeface="Arial"/>
              </a:rPr>
              <a:t>overhead</a:t>
            </a:r>
            <a:r>
              <a:rPr sz="1500" spc="-27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chain  </a:t>
            </a:r>
            <a:r>
              <a:rPr sz="1500" spc="60" dirty="0">
                <a:latin typeface="Arial"/>
                <a:cs typeface="Arial"/>
              </a:rPr>
              <a:t>fall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45" dirty="0">
                <a:latin typeface="Arial"/>
                <a:cs typeface="Arial"/>
              </a:rPr>
              <a:t>system,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40" dirty="0">
                <a:latin typeface="Arial"/>
                <a:cs typeface="Arial"/>
              </a:rPr>
              <a:t>an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engine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hoist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100" dirty="0">
                <a:latin typeface="Arial"/>
                <a:cs typeface="Arial"/>
              </a:rPr>
              <a:t>with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40" dirty="0">
                <a:latin typeface="Arial"/>
                <a:cs typeface="Arial"/>
              </a:rPr>
              <a:t>an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220" dirty="0">
                <a:latin typeface="Arial"/>
                <a:cs typeface="Arial"/>
              </a:rPr>
              <a:t>“H”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pattern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component.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67400" y="2234183"/>
            <a:ext cx="2720339" cy="1860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05774" y="2300391"/>
            <a:ext cx="1139827" cy="1551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206599" y="2152500"/>
            <a:ext cx="2451100" cy="1847214"/>
            <a:chOff x="851916" y="4098035"/>
            <a:chExt cx="2451100" cy="1847214"/>
          </a:xfrm>
        </p:grpSpPr>
        <p:sp>
          <p:nvSpPr>
            <p:cNvPr id="7" name="object 7"/>
            <p:cNvSpPr/>
            <p:nvPr/>
          </p:nvSpPr>
          <p:spPr>
            <a:xfrm>
              <a:off x="1539474" y="5246577"/>
              <a:ext cx="882044" cy="6986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18003" y="4721351"/>
              <a:ext cx="984503" cy="8321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1916" y="4634483"/>
              <a:ext cx="984503" cy="8336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02308" y="4098035"/>
              <a:ext cx="986027" cy="8336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8803" y="6389143"/>
            <a:ext cx="525145" cy="38100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645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7</a:t>
            </a:fld>
            <a:endParaRPr sz="1800">
              <a:latin typeface="Arial"/>
              <a:cs typeface="Arial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77F4D05-FBAE-497B-A91C-21BE42C58F57}"/>
              </a:ext>
            </a:extLst>
          </p:cNvPr>
          <p:cNvSpPr txBox="1">
            <a:spLocks/>
          </p:cNvSpPr>
          <p:nvPr/>
        </p:nvSpPr>
        <p:spPr>
          <a:xfrm>
            <a:off x="1199147" y="4498212"/>
            <a:ext cx="3815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400" b="1" u="sng" kern="0" spc="40" dirty="0">
                <a:solidFill>
                  <a:sysClr val="windowText" lastClr="000000"/>
                </a:solidFill>
              </a:rPr>
              <a:t>Why </a:t>
            </a:r>
            <a:r>
              <a:rPr lang="en-US" sz="2400" b="1" u="sng" kern="0" spc="-50" dirty="0">
                <a:solidFill>
                  <a:sysClr val="windowText" lastClr="000000"/>
                </a:solidFill>
              </a:rPr>
              <a:t>choose </a:t>
            </a:r>
            <a:r>
              <a:rPr lang="en-US" sz="2400" b="1" u="sng" kern="0" spc="40" dirty="0">
                <a:solidFill>
                  <a:sysClr val="windowText" lastClr="000000"/>
                </a:solidFill>
              </a:rPr>
              <a:t>the </a:t>
            </a:r>
            <a:r>
              <a:rPr lang="en-US" sz="2400" b="1" u="sng" kern="0" spc="-5" dirty="0">
                <a:solidFill>
                  <a:sysClr val="windowText" lastClr="000000"/>
                </a:solidFill>
              </a:rPr>
              <a:t>Lift</a:t>
            </a:r>
            <a:r>
              <a:rPr lang="en-US" sz="2400" b="1" u="sng" kern="0" spc="-95" dirty="0">
                <a:solidFill>
                  <a:sysClr val="windowText" lastClr="000000"/>
                </a:solidFill>
              </a:rPr>
              <a:t> </a:t>
            </a:r>
            <a:r>
              <a:rPr lang="en-US" sz="2400" b="1" u="sng" kern="0" spc="-85" dirty="0">
                <a:solidFill>
                  <a:sysClr val="windowText" lastClr="000000"/>
                </a:solidFill>
              </a:rPr>
              <a:t>King?</a:t>
            </a:r>
            <a:endParaRPr lang="en-US" sz="2400" b="1" u="sng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69428F-B407-4361-9DF1-986D4A161711}"/>
              </a:ext>
            </a:extLst>
          </p:cNvPr>
          <p:cNvSpPr txBox="1"/>
          <p:nvPr/>
        </p:nvSpPr>
        <p:spPr>
          <a:xfrm>
            <a:off x="1189315" y="5107690"/>
            <a:ext cx="73968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safety by avoiding physical strain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quality by reducing the chance of damage to a customer vehicle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productivity by reducing the need of four technicians to only one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6436" y="330708"/>
            <a:ext cx="6417563" cy="947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5393" y="393255"/>
            <a:ext cx="3036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Lift </a:t>
            </a:r>
            <a:r>
              <a:rPr sz="2400" spc="-35" dirty="0"/>
              <a:t>King</a:t>
            </a:r>
            <a:r>
              <a:rPr sz="2400" spc="-70" dirty="0"/>
              <a:t> </a:t>
            </a:r>
            <a:r>
              <a:rPr sz="2400" spc="-20" dirty="0"/>
              <a:t>Dimensions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326379" y="1228344"/>
            <a:ext cx="1834895" cy="1459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78395" y="3031235"/>
            <a:ext cx="1706867" cy="1370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7820" y="5026152"/>
            <a:ext cx="1798319" cy="1459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99650" y="1306565"/>
            <a:ext cx="4813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83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inches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33295" y="4214703"/>
            <a:ext cx="4813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30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inches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0239" y="6200295"/>
            <a:ext cx="5670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42.5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inches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54123" y="1050036"/>
            <a:ext cx="2823959" cy="5593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2460" y="6434863"/>
            <a:ext cx="367665" cy="38608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85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8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3479" y="661036"/>
            <a:ext cx="19716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001BDA"/>
                </a:solidFill>
              </a:rPr>
              <a:t>Objections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086338" y="1355650"/>
            <a:ext cx="7380605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0" dirty="0">
                <a:latin typeface="Arial"/>
                <a:cs typeface="Arial"/>
              </a:rPr>
              <a:t>Why would </a:t>
            </a:r>
            <a:r>
              <a:rPr sz="1200" b="1" dirty="0">
                <a:latin typeface="Arial"/>
                <a:cs typeface="Arial"/>
              </a:rPr>
              <a:t>a </a:t>
            </a:r>
            <a:r>
              <a:rPr sz="1200" b="1" spc="-10" dirty="0">
                <a:latin typeface="Arial"/>
                <a:cs typeface="Arial"/>
              </a:rPr>
              <a:t>mechanical </a:t>
            </a:r>
            <a:r>
              <a:rPr sz="1200" b="1" spc="-20" dirty="0">
                <a:latin typeface="Arial"/>
                <a:cs typeface="Arial"/>
              </a:rPr>
              <a:t>shop </a:t>
            </a:r>
            <a:r>
              <a:rPr sz="1200" b="1" dirty="0">
                <a:latin typeface="Arial"/>
                <a:cs typeface="Arial"/>
              </a:rPr>
              <a:t>need a </a:t>
            </a:r>
            <a:r>
              <a:rPr sz="1200" b="1" spc="-5" dirty="0">
                <a:latin typeface="Arial"/>
                <a:cs typeface="Arial"/>
              </a:rPr>
              <a:t>Lift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45" dirty="0">
                <a:latin typeface="Arial"/>
                <a:cs typeface="Arial"/>
              </a:rPr>
              <a:t>King?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Lift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King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80" dirty="0">
                <a:latin typeface="Arial"/>
                <a:cs typeface="Arial"/>
              </a:rPr>
              <a:t>will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cut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labor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time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in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half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when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installing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fuel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pump.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 marR="398145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When </a:t>
            </a:r>
            <a:r>
              <a:rPr sz="1200" b="1" spc="20" dirty="0">
                <a:latin typeface="Arial"/>
                <a:cs typeface="Arial"/>
              </a:rPr>
              <a:t>the </a:t>
            </a:r>
            <a:r>
              <a:rPr sz="1200" b="1" spc="-5" dirty="0">
                <a:latin typeface="Arial"/>
                <a:cs typeface="Arial"/>
              </a:rPr>
              <a:t>Lift </a:t>
            </a:r>
            <a:r>
              <a:rPr sz="1200" b="1" spc="-20" dirty="0">
                <a:latin typeface="Arial"/>
                <a:cs typeface="Arial"/>
              </a:rPr>
              <a:t>King </a:t>
            </a:r>
            <a:r>
              <a:rPr sz="1200" b="1" spc="-35" dirty="0">
                <a:latin typeface="Arial"/>
                <a:cs typeface="Arial"/>
              </a:rPr>
              <a:t>is </a:t>
            </a:r>
            <a:r>
              <a:rPr sz="1200" b="1" spc="-5" dirty="0">
                <a:latin typeface="Arial"/>
                <a:cs typeface="Arial"/>
              </a:rPr>
              <a:t>folded </a:t>
            </a:r>
            <a:r>
              <a:rPr sz="1200" b="1" dirty="0">
                <a:latin typeface="Arial"/>
                <a:cs typeface="Arial"/>
              </a:rPr>
              <a:t>in </a:t>
            </a:r>
            <a:r>
              <a:rPr sz="1200" b="1" spc="20" dirty="0">
                <a:latin typeface="Arial"/>
                <a:cs typeface="Arial"/>
              </a:rPr>
              <a:t>the </a:t>
            </a:r>
            <a:r>
              <a:rPr sz="1200" b="1" spc="-5" dirty="0">
                <a:latin typeface="Arial"/>
                <a:cs typeface="Arial"/>
              </a:rPr>
              <a:t>stored position, </a:t>
            </a:r>
            <a:r>
              <a:rPr sz="1200" b="1" spc="40" dirty="0">
                <a:latin typeface="Arial"/>
                <a:cs typeface="Arial"/>
              </a:rPr>
              <a:t>how </a:t>
            </a:r>
            <a:r>
              <a:rPr sz="1200" b="1" spc="-5" dirty="0">
                <a:latin typeface="Arial"/>
                <a:cs typeface="Arial"/>
              </a:rPr>
              <a:t>much </a:t>
            </a:r>
            <a:r>
              <a:rPr sz="1200" b="1" spc="30" dirty="0">
                <a:latin typeface="Arial"/>
                <a:cs typeface="Arial"/>
              </a:rPr>
              <a:t>time </a:t>
            </a:r>
            <a:r>
              <a:rPr sz="1200" b="1" spc="-20" dirty="0">
                <a:latin typeface="Arial"/>
                <a:cs typeface="Arial"/>
              </a:rPr>
              <a:t>does </a:t>
            </a:r>
            <a:r>
              <a:rPr sz="1200" b="1" spc="30" dirty="0">
                <a:latin typeface="Arial"/>
                <a:cs typeface="Arial"/>
              </a:rPr>
              <a:t>it </a:t>
            </a:r>
            <a:r>
              <a:rPr sz="1200" b="1" spc="-5" dirty="0">
                <a:latin typeface="Arial"/>
                <a:cs typeface="Arial"/>
              </a:rPr>
              <a:t>require </a:t>
            </a:r>
            <a:r>
              <a:rPr sz="1200" b="1" spc="30" dirty="0">
                <a:latin typeface="Arial"/>
                <a:cs typeface="Arial"/>
              </a:rPr>
              <a:t>to </a:t>
            </a:r>
            <a:r>
              <a:rPr sz="1200" b="1" spc="-5" dirty="0">
                <a:latin typeface="Arial"/>
                <a:cs typeface="Arial"/>
              </a:rPr>
              <a:t>set-up and  </a:t>
            </a:r>
            <a:r>
              <a:rPr sz="1200" b="1" spc="50" dirty="0">
                <a:latin typeface="Arial"/>
                <a:cs typeface="Arial"/>
              </a:rPr>
              <a:t>what </a:t>
            </a:r>
            <a:r>
              <a:rPr sz="1200" b="1" spc="-5" dirty="0">
                <a:latin typeface="Arial"/>
                <a:cs typeface="Arial"/>
              </a:rPr>
              <a:t>tools </a:t>
            </a:r>
            <a:r>
              <a:rPr sz="1200" b="1" dirty="0">
                <a:latin typeface="Arial"/>
                <a:cs typeface="Arial"/>
              </a:rPr>
              <a:t>are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needed?</a:t>
            </a:r>
            <a:endParaRPr sz="1200">
              <a:latin typeface="Arial"/>
              <a:cs typeface="Arial"/>
            </a:endParaRPr>
          </a:p>
          <a:p>
            <a:pPr marL="12700" marR="461645">
              <a:lnSpc>
                <a:spcPct val="100000"/>
              </a:lnSpc>
            </a:pPr>
            <a:r>
              <a:rPr sz="1200" spc="60" dirty="0">
                <a:latin typeface="Arial"/>
                <a:cs typeface="Arial"/>
              </a:rPr>
              <a:t>An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average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technician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working</a:t>
            </a:r>
            <a:r>
              <a:rPr sz="1200" spc="30" dirty="0">
                <a:latin typeface="Arial"/>
                <a:cs typeface="Arial"/>
              </a:rPr>
              <a:t> at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normal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speed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can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set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up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Lift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King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ready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for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work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in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only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 </a:t>
            </a:r>
            <a:r>
              <a:rPr sz="1200" spc="40" dirty="0">
                <a:latin typeface="Arial"/>
                <a:cs typeface="Arial"/>
              </a:rPr>
              <a:t>couple </a:t>
            </a:r>
            <a:r>
              <a:rPr sz="1200" spc="50" dirty="0">
                <a:latin typeface="Arial"/>
                <a:cs typeface="Arial"/>
              </a:rPr>
              <a:t>minutes </a:t>
            </a:r>
            <a:r>
              <a:rPr sz="1200" spc="80" dirty="0">
                <a:latin typeface="Arial"/>
                <a:cs typeface="Arial"/>
              </a:rPr>
              <a:t>with </a:t>
            </a:r>
            <a:r>
              <a:rPr sz="1200" spc="30" dirty="0">
                <a:latin typeface="Arial"/>
                <a:cs typeface="Arial"/>
              </a:rPr>
              <a:t>NO </a:t>
            </a:r>
            <a:r>
              <a:rPr sz="1200" spc="45" dirty="0">
                <a:latin typeface="Arial"/>
                <a:cs typeface="Arial"/>
              </a:rPr>
              <a:t>tools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needed.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15" dirty="0">
                <a:latin typeface="Arial"/>
                <a:cs typeface="Arial"/>
              </a:rPr>
              <a:t>Will </a:t>
            </a:r>
            <a:r>
              <a:rPr sz="1200" b="1" spc="20" dirty="0">
                <a:latin typeface="Arial"/>
                <a:cs typeface="Arial"/>
              </a:rPr>
              <a:t>the </a:t>
            </a:r>
            <a:r>
              <a:rPr sz="1200" b="1" spc="-5" dirty="0">
                <a:latin typeface="Arial"/>
                <a:cs typeface="Arial"/>
              </a:rPr>
              <a:t>Lift </a:t>
            </a:r>
            <a:r>
              <a:rPr sz="1200" b="1" spc="-20" dirty="0">
                <a:latin typeface="Arial"/>
                <a:cs typeface="Arial"/>
              </a:rPr>
              <a:t>King </a:t>
            </a:r>
            <a:r>
              <a:rPr sz="1200" b="1" spc="15" dirty="0">
                <a:latin typeface="Arial"/>
                <a:cs typeface="Arial"/>
              </a:rPr>
              <a:t>lift </a:t>
            </a:r>
            <a:r>
              <a:rPr sz="1200" b="1" dirty="0">
                <a:latin typeface="Arial"/>
                <a:cs typeface="Arial"/>
              </a:rPr>
              <a:t>a </a:t>
            </a:r>
            <a:r>
              <a:rPr sz="1200" b="1" spc="-5" dirty="0">
                <a:latin typeface="Arial"/>
                <a:cs typeface="Arial"/>
              </a:rPr>
              <a:t>dually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bed?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average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dually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bed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weighs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385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lbs,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Lift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King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is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rated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for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500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lbs,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it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has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been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tested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and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passed  </a:t>
            </a:r>
            <a:r>
              <a:rPr sz="1200" spc="30" dirty="0">
                <a:latin typeface="Arial"/>
                <a:cs typeface="Arial"/>
              </a:rPr>
              <a:t>at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1,000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lbs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and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comes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80" dirty="0">
                <a:latin typeface="Arial"/>
                <a:cs typeface="Arial"/>
              </a:rPr>
              <a:t>with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1,600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lbs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braking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winch.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Lifting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dually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bed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is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easy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process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80" dirty="0">
                <a:latin typeface="Arial"/>
                <a:cs typeface="Arial"/>
              </a:rPr>
              <a:t>with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  </a:t>
            </a:r>
            <a:r>
              <a:rPr sz="1200" spc="45" dirty="0">
                <a:latin typeface="Arial"/>
                <a:cs typeface="Arial"/>
              </a:rPr>
              <a:t>Lift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King.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40" dirty="0">
                <a:latin typeface="Arial"/>
                <a:cs typeface="Arial"/>
              </a:rPr>
              <a:t>How </a:t>
            </a:r>
            <a:r>
              <a:rPr sz="1200" b="1" spc="30" dirty="0">
                <a:latin typeface="Arial"/>
                <a:cs typeface="Arial"/>
              </a:rPr>
              <a:t>will </a:t>
            </a:r>
            <a:r>
              <a:rPr sz="1200" b="1" dirty="0">
                <a:latin typeface="Arial"/>
                <a:cs typeface="Arial"/>
              </a:rPr>
              <a:t>I </a:t>
            </a:r>
            <a:r>
              <a:rPr sz="1200" b="1" spc="15" dirty="0">
                <a:latin typeface="Arial"/>
                <a:cs typeface="Arial"/>
              </a:rPr>
              <a:t>lift </a:t>
            </a:r>
            <a:r>
              <a:rPr sz="1200" b="1" dirty="0">
                <a:latin typeface="Arial"/>
                <a:cs typeface="Arial"/>
              </a:rPr>
              <a:t>a </a:t>
            </a:r>
            <a:r>
              <a:rPr sz="1200" b="1" spc="40" dirty="0">
                <a:latin typeface="Arial"/>
                <a:cs typeface="Arial"/>
              </a:rPr>
              <a:t>new </a:t>
            </a:r>
            <a:r>
              <a:rPr sz="1200" b="1" dirty="0">
                <a:latin typeface="Arial"/>
                <a:cs typeface="Arial"/>
              </a:rPr>
              <a:t>bed </a:t>
            </a:r>
            <a:r>
              <a:rPr sz="1200" b="1" spc="30" dirty="0">
                <a:latin typeface="Arial"/>
                <a:cs typeface="Arial"/>
              </a:rPr>
              <a:t>that </a:t>
            </a:r>
            <a:r>
              <a:rPr sz="1200" b="1" spc="-20" dirty="0">
                <a:latin typeface="Arial"/>
                <a:cs typeface="Arial"/>
              </a:rPr>
              <a:t>does </a:t>
            </a:r>
            <a:r>
              <a:rPr sz="1200" b="1" spc="15" dirty="0">
                <a:latin typeface="Arial"/>
                <a:cs typeface="Arial"/>
              </a:rPr>
              <a:t>not </a:t>
            </a:r>
            <a:r>
              <a:rPr sz="1200" b="1" dirty="0">
                <a:latin typeface="Arial"/>
                <a:cs typeface="Arial"/>
              </a:rPr>
              <a:t>have </a:t>
            </a:r>
            <a:r>
              <a:rPr sz="1200" b="1" spc="-5" dirty="0">
                <a:latin typeface="Arial"/>
                <a:cs typeface="Arial"/>
              </a:rPr>
              <a:t>any </a:t>
            </a:r>
            <a:r>
              <a:rPr sz="1200" b="1" spc="15" dirty="0">
                <a:latin typeface="Arial"/>
                <a:cs typeface="Arial"/>
              </a:rPr>
              <a:t>hardware </a:t>
            </a:r>
            <a:r>
              <a:rPr sz="1200" b="1" spc="-5" dirty="0">
                <a:latin typeface="Arial"/>
                <a:cs typeface="Arial"/>
              </a:rPr>
              <a:t>on</a:t>
            </a:r>
            <a:r>
              <a:rPr sz="1200" b="1" spc="-18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it?</a:t>
            </a:r>
            <a:endParaRPr sz="1200">
              <a:latin typeface="Arial"/>
              <a:cs typeface="Arial"/>
            </a:endParaRPr>
          </a:p>
          <a:p>
            <a:pPr marL="12700" marR="90805">
              <a:lnSpc>
                <a:spcPct val="100000"/>
              </a:lnSpc>
            </a:pPr>
            <a:r>
              <a:rPr sz="1200" spc="25" dirty="0">
                <a:latin typeface="Arial"/>
                <a:cs typeface="Arial"/>
              </a:rPr>
              <a:t>There </a:t>
            </a:r>
            <a:r>
              <a:rPr sz="1200" spc="30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35" dirty="0">
                <a:latin typeface="Arial"/>
                <a:cs typeface="Arial"/>
              </a:rPr>
              <a:t>secondary </a:t>
            </a:r>
            <a:r>
              <a:rPr sz="1200" spc="30" dirty="0">
                <a:latin typeface="Arial"/>
                <a:cs typeface="Arial"/>
              </a:rPr>
              <a:t>rear </a:t>
            </a:r>
            <a:r>
              <a:rPr sz="1200" spc="75" dirty="0">
                <a:latin typeface="Arial"/>
                <a:cs typeface="Arial"/>
              </a:rPr>
              <a:t>mount </a:t>
            </a:r>
            <a:r>
              <a:rPr sz="1200" spc="35" dirty="0">
                <a:latin typeface="Arial"/>
                <a:cs typeface="Arial"/>
              </a:rPr>
              <a:t>feature </a:t>
            </a:r>
            <a:r>
              <a:rPr sz="1200" spc="10" dirty="0">
                <a:latin typeface="Arial"/>
                <a:cs typeface="Arial"/>
              </a:rPr>
              <a:t>(seat </a:t>
            </a:r>
            <a:r>
              <a:rPr sz="1200" spc="45" dirty="0">
                <a:latin typeface="Arial"/>
                <a:cs typeface="Arial"/>
              </a:rPr>
              <a:t>belt </a:t>
            </a:r>
            <a:r>
              <a:rPr sz="1200" spc="35" dirty="0">
                <a:latin typeface="Arial"/>
                <a:cs typeface="Arial"/>
              </a:rPr>
              <a:t>strap style </a:t>
            </a:r>
            <a:r>
              <a:rPr sz="1200" spc="80" dirty="0">
                <a:latin typeface="Arial"/>
                <a:cs typeface="Arial"/>
              </a:rPr>
              <a:t>with </a:t>
            </a:r>
            <a:r>
              <a:rPr sz="1200" spc="25" dirty="0">
                <a:latin typeface="Arial"/>
                <a:cs typeface="Arial"/>
              </a:rPr>
              <a:t>hook). </a:t>
            </a:r>
            <a:r>
              <a:rPr sz="1200" spc="30" dirty="0">
                <a:latin typeface="Arial"/>
                <a:cs typeface="Arial"/>
              </a:rPr>
              <a:t>This is used </a:t>
            </a:r>
            <a:r>
              <a:rPr sz="1200" spc="60" dirty="0">
                <a:latin typeface="Arial"/>
                <a:cs typeface="Arial"/>
              </a:rPr>
              <a:t>for </a:t>
            </a:r>
            <a:r>
              <a:rPr sz="1200" spc="30" dirty="0">
                <a:latin typeface="Arial"/>
                <a:cs typeface="Arial"/>
              </a:rPr>
              <a:t>beds  </a:t>
            </a:r>
            <a:r>
              <a:rPr sz="1200" spc="70" dirty="0">
                <a:latin typeface="Arial"/>
                <a:cs typeface="Arial"/>
              </a:rPr>
              <a:t>without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tailgate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hinge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pins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or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if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truck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was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in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bad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rear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collision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and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bed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damage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has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bed  </a:t>
            </a:r>
            <a:r>
              <a:rPr sz="1200" spc="60" dirty="0">
                <a:latin typeface="Arial"/>
                <a:cs typeface="Arial"/>
              </a:rPr>
              <a:t>out of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square.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40" dirty="0">
                <a:latin typeface="Arial"/>
                <a:cs typeface="Arial"/>
              </a:rPr>
              <a:t>How </a:t>
            </a:r>
            <a:r>
              <a:rPr sz="1200" b="1" spc="-5" dirty="0">
                <a:latin typeface="Arial"/>
                <a:cs typeface="Arial"/>
              </a:rPr>
              <a:t>long before </a:t>
            </a:r>
            <a:r>
              <a:rPr sz="1200" b="1" spc="20" dirty="0">
                <a:latin typeface="Arial"/>
                <a:cs typeface="Arial"/>
              </a:rPr>
              <a:t>the </a:t>
            </a:r>
            <a:r>
              <a:rPr sz="1200" b="1" spc="-5" dirty="0">
                <a:latin typeface="Arial"/>
                <a:cs typeface="Arial"/>
              </a:rPr>
              <a:t>Lift </a:t>
            </a:r>
            <a:r>
              <a:rPr sz="1200" b="1" spc="-20" dirty="0">
                <a:latin typeface="Arial"/>
                <a:cs typeface="Arial"/>
              </a:rPr>
              <a:t>King pays </a:t>
            </a:r>
            <a:r>
              <a:rPr sz="1200" b="1" spc="-5" dirty="0">
                <a:latin typeface="Arial"/>
                <a:cs typeface="Arial"/>
              </a:rPr>
              <a:t>for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itself?</a:t>
            </a:r>
            <a:endParaRPr sz="1200">
              <a:latin typeface="Arial"/>
              <a:cs typeface="Arial"/>
            </a:endParaRPr>
          </a:p>
          <a:p>
            <a:pPr marL="12700" marR="197485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second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you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buy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Lift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King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you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reduce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chance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of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worker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55" dirty="0">
                <a:latin typeface="Arial"/>
                <a:cs typeface="Arial"/>
              </a:rPr>
              <a:t>liability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claim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and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immediately 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improve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productivity.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95159" y="6038088"/>
            <a:ext cx="1414271" cy="390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24495" y="5711956"/>
            <a:ext cx="2956714" cy="105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2460" y="6434863"/>
            <a:ext cx="367665" cy="38608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85"/>
              </a:spcBef>
            </a:pPr>
            <a:fld id="{81D60167-4931-47E6-BA6A-407CBD079E47}" type="slidenum">
              <a:rPr sz="1800" dirty="0">
                <a:latin typeface="Arial"/>
                <a:cs typeface="Arial"/>
              </a:rPr>
              <a:t>9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2523</Words>
  <Application>Microsoft Office PowerPoint</Application>
  <PresentationFormat>On-screen Show (4:3)</PresentationFormat>
  <Paragraphs>215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Palatino Linotype</vt:lpstr>
      <vt:lpstr>Times New Roman</vt:lpstr>
      <vt:lpstr>Wingdings</vt:lpstr>
      <vt:lpstr>Office Theme</vt:lpstr>
      <vt:lpstr>PowerPoint Presentation</vt:lpstr>
      <vt:lpstr>PowerPoint Presentation</vt:lpstr>
      <vt:lpstr>PRODUCT  LINE</vt:lpstr>
      <vt:lpstr>PowerPoint Presentation</vt:lpstr>
      <vt:lpstr>Light Duty Package</vt:lpstr>
      <vt:lpstr>Secondary Rear Mount Feature</vt:lpstr>
      <vt:lpstr>PowerPoint Presentation</vt:lpstr>
      <vt:lpstr>Lift King Dimensions</vt:lpstr>
      <vt:lpstr>Objections</vt:lpstr>
      <vt:lpstr>PowerPoint Presentation</vt:lpstr>
      <vt:lpstr>Heavy Duty Package</vt:lpstr>
      <vt:lpstr>Why the Lift King is preferred?</vt:lpstr>
      <vt:lpstr>Objections</vt:lpstr>
      <vt:lpstr>PowerPoint Presentation</vt:lpstr>
      <vt:lpstr>Combo Package</vt:lpstr>
      <vt:lpstr>Stabilizer Kit</vt:lpstr>
      <vt:lpstr>Topper Attachment</vt:lpstr>
      <vt:lpstr>Tilt Boom Attachment</vt:lpstr>
      <vt:lpstr>Fender Paint Stand</vt:lpstr>
      <vt:lpstr>Key Benefits</vt:lpstr>
      <vt:lpstr>Box Dolly</vt:lpstr>
      <vt:lpstr>Semi Hood Dolly</vt:lpstr>
      <vt:lpstr>Key Benefits</vt:lpstr>
      <vt:lpstr>PowerPoint Presentation</vt:lpstr>
      <vt:lpstr>Why choose the Lift King with the 5th Wheel Attachment?</vt:lpstr>
      <vt:lpstr>Objections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1 Solutions, LLC</dc:title>
  <dc:creator>Paul Kerr</dc:creator>
  <cp:lastModifiedBy>gavintetreau@gmail.com</cp:lastModifiedBy>
  <cp:revision>1</cp:revision>
  <dcterms:created xsi:type="dcterms:W3CDTF">2020-09-14T20:57:35Z</dcterms:created>
  <dcterms:modified xsi:type="dcterms:W3CDTF">2020-09-21T18:02:55Z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2020-08-11T00:00:00Z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2020-09-14T00:00:00Z</vt:filetime>
  </property>
</Properties>
</file>